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8" r:id="rId3"/>
    <p:sldId id="302" r:id="rId4"/>
    <p:sldId id="276" r:id="rId5"/>
    <p:sldId id="303" r:id="rId6"/>
    <p:sldId id="298" r:id="rId7"/>
    <p:sldId id="294" r:id="rId8"/>
    <p:sldId id="297" r:id="rId9"/>
    <p:sldId id="304" r:id="rId10"/>
    <p:sldId id="299" r:id="rId11"/>
    <p:sldId id="290" r:id="rId12"/>
    <p:sldId id="305" r:id="rId13"/>
    <p:sldId id="30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B5A367-B0ED-4BD3-B547-D08A03A988F3}" v="116" dt="2023-05-02T13:46:50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8262016C-D3D8-41E4-9F41-60E91B1578B6}"/>
    <pc:docChg chg="undo custSel modSld">
      <pc:chgData name="Manolis Kiagias" userId="c3565f1950a8e34f" providerId="LiveId" clId="{8262016C-D3D8-41E4-9F41-60E91B1578B6}" dt="2023-05-02T12:21:08.399" v="52" actId="20577"/>
      <pc:docMkLst>
        <pc:docMk/>
      </pc:docMkLst>
      <pc:sldChg chg="modSp mod">
        <pc:chgData name="Manolis Kiagias" userId="c3565f1950a8e34f" providerId="LiveId" clId="{8262016C-D3D8-41E4-9F41-60E91B1578B6}" dt="2023-05-01T07:50:51.420" v="14" actId="20577"/>
        <pc:sldMkLst>
          <pc:docMk/>
          <pc:sldMk cId="0" sldId="268"/>
        </pc:sldMkLst>
        <pc:spChg chg="mod">
          <ac:chgData name="Manolis Kiagias" userId="c3565f1950a8e34f" providerId="LiveId" clId="{8262016C-D3D8-41E4-9F41-60E91B1578B6}" dt="2023-05-01T07:50:51.420" v="14" actId="20577"/>
          <ac:spMkLst>
            <pc:docMk/>
            <pc:sldMk cId="0" sldId="268"/>
            <ac:spMk id="11" creationId="{04CB0481-05E5-899B-9C20-E3F8AA0EA267}"/>
          </ac:spMkLst>
        </pc:spChg>
      </pc:sldChg>
      <pc:sldChg chg="modSp mod">
        <pc:chgData name="Manolis Kiagias" userId="c3565f1950a8e34f" providerId="LiveId" clId="{8262016C-D3D8-41E4-9F41-60E91B1578B6}" dt="2023-05-01T13:23:48.082" v="41" actId="20577"/>
        <pc:sldMkLst>
          <pc:docMk/>
          <pc:sldMk cId="3304713585" sldId="280"/>
        </pc:sldMkLst>
        <pc:spChg chg="mod">
          <ac:chgData name="Manolis Kiagias" userId="c3565f1950a8e34f" providerId="LiveId" clId="{8262016C-D3D8-41E4-9F41-60E91B1578B6}" dt="2023-05-01T13:23:48.082" v="41" actId="20577"/>
          <ac:spMkLst>
            <pc:docMk/>
            <pc:sldMk cId="3304713585" sldId="280"/>
            <ac:spMk id="3" creationId="{66678A69-2F60-89BD-4779-D6D0FB3E3AD1}"/>
          </ac:spMkLst>
        </pc:spChg>
      </pc:sldChg>
      <pc:sldChg chg="modSp mod">
        <pc:chgData name="Manolis Kiagias" userId="c3565f1950a8e34f" providerId="LiveId" clId="{8262016C-D3D8-41E4-9F41-60E91B1578B6}" dt="2023-05-01T10:11:42.944" v="34" actId="20577"/>
        <pc:sldMkLst>
          <pc:docMk/>
          <pc:sldMk cId="3757351038" sldId="297"/>
        </pc:sldMkLst>
        <pc:spChg chg="mod">
          <ac:chgData name="Manolis Kiagias" userId="c3565f1950a8e34f" providerId="LiveId" clId="{8262016C-D3D8-41E4-9F41-60E91B1578B6}" dt="2023-05-01T10:11:42.944" v="34" actId="20577"/>
          <ac:spMkLst>
            <pc:docMk/>
            <pc:sldMk cId="3757351038" sldId="297"/>
            <ac:spMk id="3" creationId="{36CCEEF9-0C84-251F-6335-37884355C6B5}"/>
          </ac:spMkLst>
        </pc:spChg>
      </pc:sldChg>
      <pc:sldChg chg="addSp delSp modSp mod">
        <pc:chgData name="Manolis Kiagias" userId="c3565f1950a8e34f" providerId="LiveId" clId="{8262016C-D3D8-41E4-9F41-60E91B1578B6}" dt="2023-05-01T07:51:18.595" v="23" actId="14100"/>
        <pc:sldMkLst>
          <pc:docMk/>
          <pc:sldMk cId="168181417" sldId="299"/>
        </pc:sldMkLst>
        <pc:spChg chg="mod">
          <ac:chgData name="Manolis Kiagias" userId="c3565f1950a8e34f" providerId="LiveId" clId="{8262016C-D3D8-41E4-9F41-60E91B1578B6}" dt="2023-05-01T07:51:18.595" v="23" actId="14100"/>
          <ac:spMkLst>
            <pc:docMk/>
            <pc:sldMk cId="168181417" sldId="299"/>
            <ac:spMk id="3" creationId="{7A15824D-948A-818B-A3B2-3F7921A52ADA}"/>
          </ac:spMkLst>
        </pc:spChg>
        <pc:grpChg chg="add del mod">
          <ac:chgData name="Manolis Kiagias" userId="c3565f1950a8e34f" providerId="LiveId" clId="{8262016C-D3D8-41E4-9F41-60E91B1578B6}" dt="2023-05-01T07:21:30.573" v="7" actId="1076"/>
          <ac:grpSpMkLst>
            <pc:docMk/>
            <pc:sldMk cId="168181417" sldId="299"/>
            <ac:grpSpMk id="5" creationId="{B368EE13-3842-314C-E3C5-9FFC4545398A}"/>
          </ac:grpSpMkLst>
        </pc:grpChg>
        <pc:picChg chg="mod topLvl">
          <ac:chgData name="Manolis Kiagias" userId="c3565f1950a8e34f" providerId="LiveId" clId="{8262016C-D3D8-41E4-9F41-60E91B1578B6}" dt="2023-05-01T07:21:23.658" v="6" actId="165"/>
          <ac:picMkLst>
            <pc:docMk/>
            <pc:sldMk cId="168181417" sldId="299"/>
            <ac:picMk id="6" creationId="{64333754-AAEA-6863-E4D1-CC588F8D7356}"/>
          </ac:picMkLst>
        </pc:picChg>
        <pc:picChg chg="mod topLvl">
          <ac:chgData name="Manolis Kiagias" userId="c3565f1950a8e34f" providerId="LiveId" clId="{8262016C-D3D8-41E4-9F41-60E91B1578B6}" dt="2023-05-01T07:21:23.658" v="6" actId="165"/>
          <ac:picMkLst>
            <pc:docMk/>
            <pc:sldMk cId="168181417" sldId="299"/>
            <ac:picMk id="7" creationId="{D6A1CA84-E3A2-6F8D-9731-1AE71129AD02}"/>
          </ac:picMkLst>
        </pc:picChg>
        <pc:cxnChg chg="mod topLvl">
          <ac:chgData name="Manolis Kiagias" userId="c3565f1950a8e34f" providerId="LiveId" clId="{8262016C-D3D8-41E4-9F41-60E91B1578B6}" dt="2023-05-01T07:21:23.658" v="6" actId="165"/>
          <ac:cxnSpMkLst>
            <pc:docMk/>
            <pc:sldMk cId="168181417" sldId="299"/>
            <ac:cxnSpMk id="9" creationId="{13F1CCA8-77E9-6E4C-3656-A2DE1A3044CC}"/>
          </ac:cxnSpMkLst>
        </pc:cxnChg>
        <pc:cxnChg chg="mod topLvl">
          <ac:chgData name="Manolis Kiagias" userId="c3565f1950a8e34f" providerId="LiveId" clId="{8262016C-D3D8-41E4-9F41-60E91B1578B6}" dt="2023-05-01T07:21:23.658" v="6" actId="165"/>
          <ac:cxnSpMkLst>
            <pc:docMk/>
            <pc:sldMk cId="168181417" sldId="299"/>
            <ac:cxnSpMk id="10" creationId="{CCC3A4DD-442E-FA2D-F68B-2A5B8D7EE13E}"/>
          </ac:cxnSpMkLst>
        </pc:cxnChg>
        <pc:cxnChg chg="mod topLvl">
          <ac:chgData name="Manolis Kiagias" userId="c3565f1950a8e34f" providerId="LiveId" clId="{8262016C-D3D8-41E4-9F41-60E91B1578B6}" dt="2023-05-01T07:21:23.658" v="6" actId="165"/>
          <ac:cxnSpMkLst>
            <pc:docMk/>
            <pc:sldMk cId="168181417" sldId="299"/>
            <ac:cxnSpMk id="11" creationId="{51D3CDA6-2B9A-F4D2-A919-FDA74D586A16}"/>
          </ac:cxnSpMkLst>
        </pc:cxnChg>
        <pc:cxnChg chg="mod topLvl">
          <ac:chgData name="Manolis Kiagias" userId="c3565f1950a8e34f" providerId="LiveId" clId="{8262016C-D3D8-41E4-9F41-60E91B1578B6}" dt="2023-05-01T07:21:23.658" v="6" actId="165"/>
          <ac:cxnSpMkLst>
            <pc:docMk/>
            <pc:sldMk cId="168181417" sldId="299"/>
            <ac:cxnSpMk id="12" creationId="{9FD9D3D6-EA1D-3965-C5B2-C9728898E8A4}"/>
          </ac:cxnSpMkLst>
        </pc:cxnChg>
      </pc:sldChg>
      <pc:sldChg chg="modSp mod">
        <pc:chgData name="Manolis Kiagias" userId="c3565f1950a8e34f" providerId="LiveId" clId="{8262016C-D3D8-41E4-9F41-60E91B1578B6}" dt="2023-05-02T12:21:08.399" v="52" actId="20577"/>
        <pc:sldMkLst>
          <pc:docMk/>
          <pc:sldMk cId="506024858" sldId="300"/>
        </pc:sldMkLst>
        <pc:spChg chg="mod">
          <ac:chgData name="Manolis Kiagias" userId="c3565f1950a8e34f" providerId="LiveId" clId="{8262016C-D3D8-41E4-9F41-60E91B1578B6}" dt="2023-05-02T12:21:08.399" v="52" actId="20577"/>
          <ac:spMkLst>
            <pc:docMk/>
            <pc:sldMk cId="506024858" sldId="300"/>
            <ac:spMk id="102" creationId="{92D1AC0F-12AA-4C78-BA3D-6A0771991D66}"/>
          </ac:spMkLst>
        </pc:spChg>
      </pc:sldChg>
    </pc:docChg>
  </pc:docChgLst>
  <pc:docChgLst>
    <pc:chgData name="Manolis Kiagias" userId="c3565f1950a8e34f" providerId="LiveId" clId="{C6B5A367-B0ED-4BD3-B547-D08A03A988F3}"/>
    <pc:docChg chg="undo custSel addSld delSld modSld">
      <pc:chgData name="Manolis Kiagias" userId="c3565f1950a8e34f" providerId="LiveId" clId="{C6B5A367-B0ED-4BD3-B547-D08A03A988F3}" dt="2023-05-02T13:54:28.790" v="2153" actId="20577"/>
      <pc:docMkLst>
        <pc:docMk/>
      </pc:docMkLst>
      <pc:sldChg chg="modSp mod">
        <pc:chgData name="Manolis Kiagias" userId="c3565f1950a8e34f" providerId="LiveId" clId="{C6B5A367-B0ED-4BD3-B547-D08A03A988F3}" dt="2023-05-02T13:37:50.524" v="1341" actId="1076"/>
        <pc:sldMkLst>
          <pc:docMk/>
          <pc:sldMk cId="0" sldId="256"/>
        </pc:sldMkLst>
        <pc:spChg chg="mod">
          <ac:chgData name="Manolis Kiagias" userId="c3565f1950a8e34f" providerId="LiveId" clId="{C6B5A367-B0ED-4BD3-B547-D08A03A988F3}" dt="2023-05-02T13:37:50.524" v="1341" actId="1076"/>
          <ac:spMkLst>
            <pc:docMk/>
            <pc:sldMk cId="0" sldId="256"/>
            <ac:spMk id="4" creationId="{ACD81BCA-7FD3-463E-9DD8-8D777B262165}"/>
          </ac:spMkLst>
        </pc:spChg>
        <pc:spChg chg="mod">
          <ac:chgData name="Manolis Kiagias" userId="c3565f1950a8e34f" providerId="LiveId" clId="{C6B5A367-B0ED-4BD3-B547-D08A03A988F3}" dt="2023-05-02T12:35:39.153" v="28" actId="20577"/>
          <ac:spMkLst>
            <pc:docMk/>
            <pc:sldMk cId="0" sldId="256"/>
            <ac:spMk id="5" creationId="{315735F2-12BB-4F09-A416-1E8073C0D9D3}"/>
          </ac:spMkLst>
        </pc:spChg>
      </pc:sldChg>
      <pc:sldChg chg="del">
        <pc:chgData name="Manolis Kiagias" userId="c3565f1950a8e34f" providerId="LiveId" clId="{C6B5A367-B0ED-4BD3-B547-D08A03A988F3}" dt="2023-05-02T13:27:39.618" v="1098" actId="47"/>
        <pc:sldMkLst>
          <pc:docMk/>
          <pc:sldMk cId="0" sldId="264"/>
        </pc:sldMkLst>
      </pc:sldChg>
      <pc:sldChg chg="del">
        <pc:chgData name="Manolis Kiagias" userId="c3565f1950a8e34f" providerId="LiveId" clId="{C6B5A367-B0ED-4BD3-B547-D08A03A988F3}" dt="2023-05-02T13:27:39.618" v="1098" actId="47"/>
        <pc:sldMkLst>
          <pc:docMk/>
          <pc:sldMk cId="0" sldId="266"/>
        </pc:sldMkLst>
      </pc:sldChg>
      <pc:sldChg chg="addSp delSp modSp mod">
        <pc:chgData name="Manolis Kiagias" userId="c3565f1950a8e34f" providerId="LiveId" clId="{C6B5A367-B0ED-4BD3-B547-D08A03A988F3}" dt="2023-05-02T12:44:19.641" v="240" actId="20577"/>
        <pc:sldMkLst>
          <pc:docMk/>
          <pc:sldMk cId="0" sldId="268"/>
        </pc:sldMkLst>
        <pc:spChg chg="del">
          <ac:chgData name="Manolis Kiagias" userId="c3565f1950a8e34f" providerId="LiveId" clId="{C6B5A367-B0ED-4BD3-B547-D08A03A988F3}" dt="2023-05-02T12:36:22.421" v="32" actId="478"/>
          <ac:spMkLst>
            <pc:docMk/>
            <pc:sldMk cId="0" sldId="268"/>
            <ac:spMk id="4" creationId="{DAB5FFFB-F6B5-4033-AABA-BA07290BE3BB}"/>
          </ac:spMkLst>
        </pc:spChg>
        <pc:spChg chg="add mod">
          <ac:chgData name="Manolis Kiagias" userId="c3565f1950a8e34f" providerId="LiveId" clId="{C6B5A367-B0ED-4BD3-B547-D08A03A988F3}" dt="2023-05-02T12:43:14.777" v="203" actId="1076"/>
          <ac:spMkLst>
            <pc:docMk/>
            <pc:sldMk cId="0" sldId="268"/>
            <ac:spMk id="8" creationId="{ECD9F18D-73B6-677F-7C89-4C3F1BD4A928}"/>
          </ac:spMkLst>
        </pc:spChg>
        <pc:spChg chg="add mod">
          <ac:chgData name="Manolis Kiagias" userId="c3565f1950a8e34f" providerId="LiveId" clId="{C6B5A367-B0ED-4BD3-B547-D08A03A988F3}" dt="2023-05-02T12:43:17.950" v="204" actId="1076"/>
          <ac:spMkLst>
            <pc:docMk/>
            <pc:sldMk cId="0" sldId="268"/>
            <ac:spMk id="9" creationId="{7B21C6B9-C45C-BB51-B9DA-874C1D8A68A2}"/>
          </ac:spMkLst>
        </pc:spChg>
        <pc:spChg chg="add mod">
          <ac:chgData name="Manolis Kiagias" userId="c3565f1950a8e34f" providerId="LiveId" clId="{C6B5A367-B0ED-4BD3-B547-D08A03A988F3}" dt="2023-05-02T12:43:49.142" v="219" actId="1076"/>
          <ac:spMkLst>
            <pc:docMk/>
            <pc:sldMk cId="0" sldId="268"/>
            <ac:spMk id="10" creationId="{77B71D54-3CA9-0CE2-1266-566B21B9CFFF}"/>
          </ac:spMkLst>
        </pc:spChg>
        <pc:spChg chg="del">
          <ac:chgData name="Manolis Kiagias" userId="c3565f1950a8e34f" providerId="LiveId" clId="{C6B5A367-B0ED-4BD3-B547-D08A03A988F3}" dt="2023-05-02T12:36:18.562" v="30" actId="478"/>
          <ac:spMkLst>
            <pc:docMk/>
            <pc:sldMk cId="0" sldId="268"/>
            <ac:spMk id="11" creationId="{04CB0481-05E5-899B-9C20-E3F8AA0EA267}"/>
          </ac:spMkLst>
        </pc:spChg>
        <pc:spChg chg="add mod">
          <ac:chgData name="Manolis Kiagias" userId="c3565f1950a8e34f" providerId="LiveId" clId="{C6B5A367-B0ED-4BD3-B547-D08A03A988F3}" dt="2023-05-02T12:44:19.641" v="240" actId="20577"/>
          <ac:spMkLst>
            <pc:docMk/>
            <pc:sldMk cId="0" sldId="268"/>
            <ac:spMk id="12" creationId="{EE32FB60-7B70-104A-4A6C-479995E1A35C}"/>
          </ac:spMkLst>
        </pc:spChg>
        <pc:picChg chg="add mod">
          <ac:chgData name="Manolis Kiagias" userId="c3565f1950a8e34f" providerId="LiveId" clId="{C6B5A367-B0ED-4BD3-B547-D08A03A988F3}" dt="2023-05-02T12:43:21.107" v="206" actId="1076"/>
          <ac:picMkLst>
            <pc:docMk/>
            <pc:sldMk cId="0" sldId="268"/>
            <ac:picMk id="2" creationId="{3B9988D5-881A-0AA0-3A82-1A3677754F25}"/>
          </ac:picMkLst>
        </pc:picChg>
        <pc:picChg chg="del">
          <ac:chgData name="Manolis Kiagias" userId="c3565f1950a8e34f" providerId="LiveId" clId="{C6B5A367-B0ED-4BD3-B547-D08A03A988F3}" dt="2023-05-02T12:36:12.896" v="29" actId="478"/>
          <ac:picMkLst>
            <pc:docMk/>
            <pc:sldMk cId="0" sldId="268"/>
            <ac:picMk id="3" creationId="{9A03ECA3-FABF-4106-BF9F-9D4C4A731773}"/>
          </ac:picMkLst>
        </pc:picChg>
        <pc:picChg chg="del">
          <ac:chgData name="Manolis Kiagias" userId="c3565f1950a8e34f" providerId="LiveId" clId="{C6B5A367-B0ED-4BD3-B547-D08A03A988F3}" dt="2023-05-02T12:36:20.463" v="31" actId="478"/>
          <ac:picMkLst>
            <pc:docMk/>
            <pc:sldMk cId="0" sldId="268"/>
            <ac:picMk id="5" creationId="{DBD1FA3D-851D-7FB1-7A0D-7675E7651B2D}"/>
          </ac:picMkLst>
        </pc:picChg>
        <pc:picChg chg="add del mod">
          <ac:chgData name="Manolis Kiagias" userId="c3565f1950a8e34f" providerId="LiveId" clId="{C6B5A367-B0ED-4BD3-B547-D08A03A988F3}" dt="2023-05-02T12:40:29.635" v="58" actId="478"/>
          <ac:picMkLst>
            <pc:docMk/>
            <pc:sldMk cId="0" sldId="268"/>
            <ac:picMk id="6" creationId="{2DF77A28-170E-A647-8E6D-C949514665DD}"/>
          </ac:picMkLst>
        </pc:picChg>
        <pc:picChg chg="add mod">
          <ac:chgData name="Manolis Kiagias" userId="c3565f1950a8e34f" providerId="LiveId" clId="{C6B5A367-B0ED-4BD3-B547-D08A03A988F3}" dt="2023-05-02T12:43:19.390" v="205" actId="1076"/>
          <ac:picMkLst>
            <pc:docMk/>
            <pc:sldMk cId="0" sldId="268"/>
            <ac:picMk id="7" creationId="{E8350086-1C74-41D2-B2C5-B12BDB50B70F}"/>
          </ac:picMkLst>
        </pc:picChg>
      </pc:sldChg>
      <pc:sldChg chg="addSp delSp modSp mod modNotesTx">
        <pc:chgData name="Manolis Kiagias" userId="c3565f1950a8e34f" providerId="LiveId" clId="{C6B5A367-B0ED-4BD3-B547-D08A03A988F3}" dt="2023-05-02T13:51:14.489" v="1499" actId="20577"/>
        <pc:sldMkLst>
          <pc:docMk/>
          <pc:sldMk cId="0" sldId="276"/>
        </pc:sldMkLst>
        <pc:spChg chg="mod">
          <ac:chgData name="Manolis Kiagias" userId="c3565f1950a8e34f" providerId="LiveId" clId="{C6B5A367-B0ED-4BD3-B547-D08A03A988F3}" dt="2023-05-02T12:48:35.065" v="313" actId="20577"/>
          <ac:spMkLst>
            <pc:docMk/>
            <pc:sldMk cId="0" sldId="276"/>
            <ac:spMk id="3" creationId="{ACF48F81-C1C1-4042-CAA6-71857D886AD5}"/>
          </ac:spMkLst>
        </pc:spChg>
        <pc:spChg chg="add mod">
          <ac:chgData name="Manolis Kiagias" userId="c3565f1950a8e34f" providerId="LiveId" clId="{C6B5A367-B0ED-4BD3-B547-D08A03A988F3}" dt="2023-05-02T12:49:38.524" v="342" actId="20577"/>
          <ac:spMkLst>
            <pc:docMk/>
            <pc:sldMk cId="0" sldId="276"/>
            <ac:spMk id="6" creationId="{9FF014C3-8BF9-6E5A-9658-B3CDEA202B21}"/>
          </ac:spMkLst>
        </pc:spChg>
        <pc:picChg chg="del">
          <ac:chgData name="Manolis Kiagias" userId="c3565f1950a8e34f" providerId="LiveId" clId="{C6B5A367-B0ED-4BD3-B547-D08A03A988F3}" dt="2023-05-02T12:48:37.471" v="314" actId="478"/>
          <ac:picMkLst>
            <pc:docMk/>
            <pc:sldMk cId="0" sldId="276"/>
            <ac:picMk id="2" creationId="{9FAD21C1-5089-4357-81D8-B42158B97F08}"/>
          </ac:picMkLst>
        </pc:picChg>
        <pc:picChg chg="add mod">
          <ac:chgData name="Manolis Kiagias" userId="c3565f1950a8e34f" providerId="LiveId" clId="{C6B5A367-B0ED-4BD3-B547-D08A03A988F3}" dt="2023-05-02T12:48:55.157" v="320" actId="1076"/>
          <ac:picMkLst>
            <pc:docMk/>
            <pc:sldMk cId="0" sldId="276"/>
            <ac:picMk id="5" creationId="{227F8A68-5F2A-1DC5-FD89-6BD2D759377A}"/>
          </ac:picMkLst>
        </pc:picChg>
      </pc:sldChg>
      <pc:sldChg chg="del">
        <pc:chgData name="Manolis Kiagias" userId="c3565f1950a8e34f" providerId="LiveId" clId="{C6B5A367-B0ED-4BD3-B547-D08A03A988F3}" dt="2023-05-02T13:27:22.064" v="1095" actId="47"/>
        <pc:sldMkLst>
          <pc:docMk/>
          <pc:sldMk cId="606455065" sldId="278"/>
        </pc:sldMkLst>
      </pc:sldChg>
      <pc:sldChg chg="del">
        <pc:chgData name="Manolis Kiagias" userId="c3565f1950a8e34f" providerId="LiveId" clId="{C6B5A367-B0ED-4BD3-B547-D08A03A988F3}" dt="2023-05-02T13:27:42.632" v="1099" actId="47"/>
        <pc:sldMkLst>
          <pc:docMk/>
          <pc:sldMk cId="3304713585" sldId="280"/>
        </pc:sldMkLst>
      </pc:sldChg>
      <pc:sldChg chg="delSp modSp add mod">
        <pc:chgData name="Manolis Kiagias" userId="c3565f1950a8e34f" providerId="LiveId" clId="{C6B5A367-B0ED-4BD3-B547-D08A03A988F3}" dt="2023-05-02T13:26:12.703" v="1094" actId="1076"/>
        <pc:sldMkLst>
          <pc:docMk/>
          <pc:sldMk cId="2983998494" sldId="290"/>
        </pc:sldMkLst>
        <pc:spChg chg="mod">
          <ac:chgData name="Manolis Kiagias" userId="c3565f1950a8e34f" providerId="LiveId" clId="{C6B5A367-B0ED-4BD3-B547-D08A03A988F3}" dt="2023-05-02T13:25:32.676" v="1048" actId="404"/>
          <ac:spMkLst>
            <pc:docMk/>
            <pc:sldMk cId="2983998494" sldId="290"/>
            <ac:spMk id="3" creationId="{66678A69-2F60-89BD-4779-D6D0FB3E3AD1}"/>
          </ac:spMkLst>
        </pc:spChg>
        <pc:spChg chg="mod">
          <ac:chgData name="Manolis Kiagias" userId="c3565f1950a8e34f" providerId="LiveId" clId="{C6B5A367-B0ED-4BD3-B547-D08A03A988F3}" dt="2023-05-02T13:26:12.703" v="1094" actId="1076"/>
          <ac:spMkLst>
            <pc:docMk/>
            <pc:sldMk cId="2983998494" sldId="290"/>
            <ac:spMk id="4" creationId="{3352DE9F-5B87-CD81-2FAF-09657356FEAE}"/>
          </ac:spMkLst>
        </pc:spChg>
        <pc:spChg chg="del">
          <ac:chgData name="Manolis Kiagias" userId="c3565f1950a8e34f" providerId="LiveId" clId="{C6B5A367-B0ED-4BD3-B547-D08A03A988F3}" dt="2023-05-02T13:26:05.740" v="1093" actId="478"/>
          <ac:spMkLst>
            <pc:docMk/>
            <pc:sldMk cId="2983998494" sldId="290"/>
            <ac:spMk id="14" creationId="{D1A895AE-643C-5F7F-DD95-86174A3F14A3}"/>
          </ac:spMkLst>
        </pc:spChg>
      </pc:sldChg>
      <pc:sldChg chg="addSp delSp modSp add mod modAnim modNotesTx">
        <pc:chgData name="Manolis Kiagias" userId="c3565f1950a8e34f" providerId="LiveId" clId="{C6B5A367-B0ED-4BD3-B547-D08A03A988F3}" dt="2023-05-02T13:52:34.564" v="1733" actId="20577"/>
        <pc:sldMkLst>
          <pc:docMk/>
          <pc:sldMk cId="1672256452" sldId="294"/>
        </pc:sldMkLst>
        <pc:spChg chg="mod topLvl">
          <ac:chgData name="Manolis Kiagias" userId="c3565f1950a8e34f" providerId="LiveId" clId="{C6B5A367-B0ED-4BD3-B547-D08A03A988F3}" dt="2023-05-02T12:55:24.834" v="384" actId="164"/>
          <ac:spMkLst>
            <pc:docMk/>
            <pc:sldMk cId="1672256452" sldId="294"/>
            <ac:spMk id="2" creationId="{9F8CFAC4-F8E3-4BC2-8693-5AE54FBF38FE}"/>
          </ac:spMkLst>
        </pc:spChg>
        <pc:spChg chg="mod ord topLvl">
          <ac:chgData name="Manolis Kiagias" userId="c3565f1950a8e34f" providerId="LiveId" clId="{C6B5A367-B0ED-4BD3-B547-D08A03A988F3}" dt="2023-05-02T12:55:24.834" v="384" actId="164"/>
          <ac:spMkLst>
            <pc:docMk/>
            <pc:sldMk cId="1672256452" sldId="294"/>
            <ac:spMk id="3" creationId="{3858EF32-EFB4-4CB1-A5E0-6D7D90F3092D}"/>
          </ac:spMkLst>
        </pc:spChg>
        <pc:spChg chg="mod topLvl">
          <ac:chgData name="Manolis Kiagias" userId="c3565f1950a8e34f" providerId="LiveId" clId="{C6B5A367-B0ED-4BD3-B547-D08A03A988F3}" dt="2023-05-02T12:55:24.834" v="384" actId="164"/>
          <ac:spMkLst>
            <pc:docMk/>
            <pc:sldMk cId="1672256452" sldId="294"/>
            <ac:spMk id="4" creationId="{4E7ED4EF-9FC7-4776-B230-747CC0B99592}"/>
          </ac:spMkLst>
        </pc:spChg>
        <pc:spChg chg="mod topLvl">
          <ac:chgData name="Manolis Kiagias" userId="c3565f1950a8e34f" providerId="LiveId" clId="{C6B5A367-B0ED-4BD3-B547-D08A03A988F3}" dt="2023-05-02T12:55:24.834" v="384" actId="164"/>
          <ac:spMkLst>
            <pc:docMk/>
            <pc:sldMk cId="1672256452" sldId="294"/>
            <ac:spMk id="5" creationId="{54572FFE-2B12-4F96-956B-76E796B14E12}"/>
          </ac:spMkLst>
        </pc:spChg>
        <pc:spChg chg="add mod">
          <ac:chgData name="Manolis Kiagias" userId="c3565f1950a8e34f" providerId="LiveId" clId="{C6B5A367-B0ED-4BD3-B547-D08A03A988F3}" dt="2023-05-02T12:58:57.380" v="424" actId="14100"/>
          <ac:spMkLst>
            <pc:docMk/>
            <pc:sldMk cId="1672256452" sldId="294"/>
            <ac:spMk id="8" creationId="{8AECCA46-8279-BBBA-B1E0-159E45B28F32}"/>
          </ac:spMkLst>
        </pc:spChg>
        <pc:spChg chg="add del">
          <ac:chgData name="Manolis Kiagias" userId="c3565f1950a8e34f" providerId="LiveId" clId="{C6B5A367-B0ED-4BD3-B547-D08A03A988F3}" dt="2023-05-02T12:57:31.462" v="416" actId="22"/>
          <ac:spMkLst>
            <pc:docMk/>
            <pc:sldMk cId="1672256452" sldId="294"/>
            <ac:spMk id="10" creationId="{E249E94F-3C10-5536-7339-B460E96C3F7C}"/>
          </ac:spMkLst>
        </pc:spChg>
        <pc:grpChg chg="add del mod">
          <ac:chgData name="Manolis Kiagias" userId="c3565f1950a8e34f" providerId="LiveId" clId="{C6B5A367-B0ED-4BD3-B547-D08A03A988F3}" dt="2023-05-02T12:55:00.236" v="379" actId="165"/>
          <ac:grpSpMkLst>
            <pc:docMk/>
            <pc:sldMk cId="1672256452" sldId="294"/>
            <ac:grpSpMk id="6" creationId="{B9114585-D4AA-1571-3640-19FE75D60EAE}"/>
          </ac:grpSpMkLst>
        </pc:grpChg>
        <pc:grpChg chg="add del mod">
          <ac:chgData name="Manolis Kiagias" userId="c3565f1950a8e34f" providerId="LiveId" clId="{C6B5A367-B0ED-4BD3-B547-D08A03A988F3}" dt="2023-05-02T12:56:38.291" v="393" actId="478"/>
          <ac:grpSpMkLst>
            <pc:docMk/>
            <pc:sldMk cId="1672256452" sldId="294"/>
            <ac:grpSpMk id="7" creationId="{E095E459-5B2B-55B6-58D5-B0B4864EEB9E}"/>
          </ac:grpSpMkLst>
        </pc:grpChg>
        <pc:picChg chg="add mod">
          <ac:chgData name="Manolis Kiagias" userId="c3565f1950a8e34f" providerId="LiveId" clId="{C6B5A367-B0ED-4BD3-B547-D08A03A988F3}" dt="2023-05-02T12:57:51.627" v="419" actId="1076"/>
          <ac:picMkLst>
            <pc:docMk/>
            <pc:sldMk cId="1672256452" sldId="294"/>
            <ac:picMk id="1026" creationId="{D6125E12-6F9F-44F3-00DB-1BCA2BF254A4}"/>
          </ac:picMkLst>
        </pc:picChg>
        <pc:picChg chg="add mod">
          <ac:chgData name="Manolis Kiagias" userId="c3565f1950a8e34f" providerId="LiveId" clId="{C6B5A367-B0ED-4BD3-B547-D08A03A988F3}" dt="2023-05-02T12:58:41.675" v="422" actId="1076"/>
          <ac:picMkLst>
            <pc:docMk/>
            <pc:sldMk cId="1672256452" sldId="294"/>
            <ac:picMk id="1028" creationId="{784392A9-D304-A508-594A-9454401FAFE2}"/>
          </ac:picMkLst>
        </pc:picChg>
        <pc:picChg chg="mod topLvl">
          <ac:chgData name="Manolis Kiagias" userId="c3565f1950a8e34f" providerId="LiveId" clId="{C6B5A367-B0ED-4BD3-B547-D08A03A988F3}" dt="2023-05-02T12:55:24.834" v="384" actId="164"/>
          <ac:picMkLst>
            <pc:docMk/>
            <pc:sldMk cId="1672256452" sldId="294"/>
            <ac:picMk id="8194" creationId="{5B85A59E-3380-41D1-A175-30192F3D5C98}"/>
          </ac:picMkLst>
        </pc:picChg>
      </pc:sldChg>
      <pc:sldChg chg="del">
        <pc:chgData name="Manolis Kiagias" userId="c3565f1950a8e34f" providerId="LiveId" clId="{C6B5A367-B0ED-4BD3-B547-D08A03A988F3}" dt="2023-05-02T13:27:39.618" v="1098" actId="47"/>
        <pc:sldMkLst>
          <pc:docMk/>
          <pc:sldMk cId="1448824357" sldId="296"/>
        </pc:sldMkLst>
      </pc:sldChg>
      <pc:sldChg chg="addSp delSp modSp mod modNotesTx">
        <pc:chgData name="Manolis Kiagias" userId="c3565f1950a8e34f" providerId="LiveId" clId="{C6B5A367-B0ED-4BD3-B547-D08A03A988F3}" dt="2023-05-02T13:53:15.043" v="1882" actId="20577"/>
        <pc:sldMkLst>
          <pc:docMk/>
          <pc:sldMk cId="3757351038" sldId="297"/>
        </pc:sldMkLst>
        <pc:spChg chg="mod">
          <ac:chgData name="Manolis Kiagias" userId="c3565f1950a8e34f" providerId="LiveId" clId="{C6B5A367-B0ED-4BD3-B547-D08A03A988F3}" dt="2023-05-02T13:08:25.925" v="648" actId="20577"/>
          <ac:spMkLst>
            <pc:docMk/>
            <pc:sldMk cId="3757351038" sldId="297"/>
            <ac:spMk id="3" creationId="{36CCEEF9-0C84-251F-6335-37884355C6B5}"/>
          </ac:spMkLst>
        </pc:spChg>
        <pc:picChg chg="del">
          <ac:chgData name="Manolis Kiagias" userId="c3565f1950a8e34f" providerId="LiveId" clId="{C6B5A367-B0ED-4BD3-B547-D08A03A988F3}" dt="2023-05-02T13:08:28.476" v="649" actId="478"/>
          <ac:picMkLst>
            <pc:docMk/>
            <pc:sldMk cId="3757351038" sldId="297"/>
            <ac:picMk id="2" creationId="{5C966B24-5490-45DB-A3B4-C619B0D75AAC}"/>
          </ac:picMkLst>
        </pc:picChg>
        <pc:picChg chg="add mod">
          <ac:chgData name="Manolis Kiagias" userId="c3565f1950a8e34f" providerId="LiveId" clId="{C6B5A367-B0ED-4BD3-B547-D08A03A988F3}" dt="2023-05-02T13:12:18.083" v="664" actId="1076"/>
          <ac:picMkLst>
            <pc:docMk/>
            <pc:sldMk cId="3757351038" sldId="297"/>
            <ac:picMk id="3074" creationId="{2EC5E63E-BAB6-A99F-BD0F-2A0FA98001BF}"/>
          </ac:picMkLst>
        </pc:picChg>
        <pc:picChg chg="add mod">
          <ac:chgData name="Manolis Kiagias" userId="c3565f1950a8e34f" providerId="LiveId" clId="{C6B5A367-B0ED-4BD3-B547-D08A03A988F3}" dt="2023-05-02T13:12:26.468" v="666" actId="1076"/>
          <ac:picMkLst>
            <pc:docMk/>
            <pc:sldMk cId="3757351038" sldId="297"/>
            <ac:picMk id="3076" creationId="{04ECE543-6653-CB93-4958-99503321646A}"/>
          </ac:picMkLst>
        </pc:picChg>
        <pc:picChg chg="add mod">
          <ac:chgData name="Manolis Kiagias" userId="c3565f1950a8e34f" providerId="LiveId" clId="{C6B5A367-B0ED-4BD3-B547-D08A03A988F3}" dt="2023-05-02T13:12:20.221" v="665" actId="1076"/>
          <ac:picMkLst>
            <pc:docMk/>
            <pc:sldMk cId="3757351038" sldId="297"/>
            <ac:picMk id="3078" creationId="{99B52A3D-0DCC-FF62-08ED-AAAEB4D4E295}"/>
          </ac:picMkLst>
        </pc:picChg>
      </pc:sldChg>
      <pc:sldChg chg="addSp delSp modSp mod modAnim modNotesTx">
        <pc:chgData name="Manolis Kiagias" userId="c3565f1950a8e34f" providerId="LiveId" clId="{C6B5A367-B0ED-4BD3-B547-D08A03A988F3}" dt="2023-05-02T13:52:10.811" v="1641" actId="20577"/>
        <pc:sldMkLst>
          <pc:docMk/>
          <pc:sldMk cId="4251008205" sldId="298"/>
        </pc:sldMkLst>
        <pc:spChg chg="del">
          <ac:chgData name="Manolis Kiagias" userId="c3565f1950a8e34f" providerId="LiveId" clId="{C6B5A367-B0ED-4BD3-B547-D08A03A988F3}" dt="2023-05-02T12:50:32.089" v="352" actId="478"/>
          <ac:spMkLst>
            <pc:docMk/>
            <pc:sldMk cId="4251008205" sldId="298"/>
            <ac:spMk id="2" creationId="{2973553C-CC33-4FC2-8AD3-B9E00CB6EA14}"/>
          </ac:spMkLst>
        </pc:spChg>
        <pc:spChg chg="del">
          <ac:chgData name="Manolis Kiagias" userId="c3565f1950a8e34f" providerId="LiveId" clId="{C6B5A367-B0ED-4BD3-B547-D08A03A988F3}" dt="2023-05-02T12:50:33.640" v="353" actId="478"/>
          <ac:spMkLst>
            <pc:docMk/>
            <pc:sldMk cId="4251008205" sldId="298"/>
            <ac:spMk id="3" creationId="{EF2BB26F-AC20-4176-B391-4FF4E03783AA}"/>
          </ac:spMkLst>
        </pc:spChg>
        <pc:spChg chg="del">
          <ac:chgData name="Manolis Kiagias" userId="c3565f1950a8e34f" providerId="LiveId" clId="{C6B5A367-B0ED-4BD3-B547-D08A03A988F3}" dt="2023-05-02T12:50:34.661" v="354" actId="478"/>
          <ac:spMkLst>
            <pc:docMk/>
            <pc:sldMk cId="4251008205" sldId="298"/>
            <ac:spMk id="4" creationId="{061D3149-4F76-477A-940F-B3C76FDCC431}"/>
          </ac:spMkLst>
        </pc:spChg>
        <pc:spChg chg="mod">
          <ac:chgData name="Manolis Kiagias" userId="c3565f1950a8e34f" providerId="LiveId" clId="{C6B5A367-B0ED-4BD3-B547-D08A03A988F3}" dt="2023-05-02T12:50:28.423" v="351" actId="20577"/>
          <ac:spMkLst>
            <pc:docMk/>
            <pc:sldMk cId="4251008205" sldId="298"/>
            <ac:spMk id="6" creationId="{CD42EAEA-44E2-1BF3-A5F0-60A436A9E978}"/>
          </ac:spMkLst>
        </pc:spChg>
        <pc:spChg chg="mod">
          <ac:chgData name="Manolis Kiagias" userId="c3565f1950a8e34f" providerId="LiveId" clId="{C6B5A367-B0ED-4BD3-B547-D08A03A988F3}" dt="2023-05-02T12:55:47.488" v="389" actId="1076"/>
          <ac:spMkLst>
            <pc:docMk/>
            <pc:sldMk cId="4251008205" sldId="298"/>
            <ac:spMk id="10" creationId="{A9333F4D-EC20-DB6C-4263-2B97E8E32E8C}"/>
          </ac:spMkLst>
        </pc:spChg>
        <pc:spChg chg="mod">
          <ac:chgData name="Manolis Kiagias" userId="c3565f1950a8e34f" providerId="LiveId" clId="{C6B5A367-B0ED-4BD3-B547-D08A03A988F3}" dt="2023-05-02T13:46:02.995" v="1356" actId="404"/>
          <ac:spMkLst>
            <pc:docMk/>
            <pc:sldMk cId="4251008205" sldId="298"/>
            <ac:spMk id="12" creationId="{25A80318-ED82-109E-5727-06A081CDB194}"/>
          </ac:spMkLst>
        </pc:spChg>
        <pc:spChg chg="mod">
          <ac:chgData name="Manolis Kiagias" userId="c3565f1950a8e34f" providerId="LiveId" clId="{C6B5A367-B0ED-4BD3-B547-D08A03A988F3}" dt="2023-05-02T12:55:47.488" v="389" actId="1076"/>
          <ac:spMkLst>
            <pc:docMk/>
            <pc:sldMk cId="4251008205" sldId="298"/>
            <ac:spMk id="13" creationId="{7E44A20B-5F12-1F16-CA33-E744461CB907}"/>
          </ac:spMkLst>
        </pc:spChg>
        <pc:spChg chg="mod">
          <ac:chgData name="Manolis Kiagias" userId="c3565f1950a8e34f" providerId="LiveId" clId="{C6B5A367-B0ED-4BD3-B547-D08A03A988F3}" dt="2023-05-02T13:46:06.565" v="1357" actId="404"/>
          <ac:spMkLst>
            <pc:docMk/>
            <pc:sldMk cId="4251008205" sldId="298"/>
            <ac:spMk id="14" creationId="{F53E6095-EE1A-C2D8-9225-018B508B55BA}"/>
          </ac:spMkLst>
        </pc:spChg>
        <pc:spChg chg="add mod">
          <ac:chgData name="Manolis Kiagias" userId="c3565f1950a8e34f" providerId="LiveId" clId="{C6B5A367-B0ED-4BD3-B547-D08A03A988F3}" dt="2023-05-02T13:07:13.277" v="601" actId="1076"/>
          <ac:spMkLst>
            <pc:docMk/>
            <pc:sldMk cId="4251008205" sldId="298"/>
            <ac:spMk id="16" creationId="{C8D42899-D8BC-ED57-DA2F-562D718BAD4F}"/>
          </ac:spMkLst>
        </pc:spChg>
        <pc:grpChg chg="add mod">
          <ac:chgData name="Manolis Kiagias" userId="c3565f1950a8e34f" providerId="LiveId" clId="{C6B5A367-B0ED-4BD3-B547-D08A03A988F3}" dt="2023-05-02T12:55:47.488" v="389" actId="1076"/>
          <ac:grpSpMkLst>
            <pc:docMk/>
            <pc:sldMk cId="4251008205" sldId="298"/>
            <ac:grpSpMk id="9" creationId="{23931982-7023-1C5C-8439-0A11C2156C98}"/>
          </ac:grpSpMkLst>
        </pc:grpChg>
        <pc:picChg chg="add mod">
          <ac:chgData name="Manolis Kiagias" userId="c3565f1950a8e34f" providerId="LiveId" clId="{C6B5A367-B0ED-4BD3-B547-D08A03A988F3}" dt="2023-05-02T12:55:52.957" v="390" actId="14100"/>
          <ac:picMkLst>
            <pc:docMk/>
            <pc:sldMk cId="4251008205" sldId="298"/>
            <ac:picMk id="5" creationId="{ECE392B3-603C-48CE-9E3B-6DE034B7F410}"/>
          </ac:picMkLst>
        </pc:picChg>
        <pc:picChg chg="add del mod">
          <ac:chgData name="Manolis Kiagias" userId="c3565f1950a8e34f" providerId="LiveId" clId="{C6B5A367-B0ED-4BD3-B547-D08A03A988F3}" dt="2023-05-02T12:54:06.429" v="373"/>
          <ac:picMkLst>
            <pc:docMk/>
            <pc:sldMk cId="4251008205" sldId="298"/>
            <ac:picMk id="7" creationId="{765966C9-D124-858E-2FE7-E1BF0140BA35}"/>
          </ac:picMkLst>
        </pc:picChg>
        <pc:picChg chg="add del mod">
          <ac:chgData name="Manolis Kiagias" userId="c3565f1950a8e34f" providerId="LiveId" clId="{C6B5A367-B0ED-4BD3-B547-D08A03A988F3}" dt="2023-05-02T12:54:22.729" v="375"/>
          <ac:picMkLst>
            <pc:docMk/>
            <pc:sldMk cId="4251008205" sldId="298"/>
            <ac:picMk id="8" creationId="{6AE98107-2AC4-E10D-F581-031992ABF03C}"/>
          </ac:picMkLst>
        </pc:picChg>
        <pc:picChg chg="mod">
          <ac:chgData name="Manolis Kiagias" userId="c3565f1950a8e34f" providerId="LiveId" clId="{C6B5A367-B0ED-4BD3-B547-D08A03A988F3}" dt="2023-05-02T12:55:47.488" v="389" actId="1076"/>
          <ac:picMkLst>
            <pc:docMk/>
            <pc:sldMk cId="4251008205" sldId="298"/>
            <ac:picMk id="11" creationId="{390C93E3-63DD-E5EE-CF94-C5AF82D2D8AB}"/>
          </ac:picMkLst>
        </pc:picChg>
        <pc:picChg chg="add mod">
          <ac:chgData name="Manolis Kiagias" userId="c3565f1950a8e34f" providerId="LiveId" clId="{C6B5A367-B0ED-4BD3-B547-D08A03A988F3}" dt="2023-05-02T12:56:24.328" v="392" actId="1076"/>
          <ac:picMkLst>
            <pc:docMk/>
            <pc:sldMk cId="4251008205" sldId="298"/>
            <ac:picMk id="15" creationId="{B1625421-F95B-041B-FAAC-24C17E5C6EC4}"/>
          </ac:picMkLst>
        </pc:picChg>
        <pc:picChg chg="del mod">
          <ac:chgData name="Manolis Kiagias" userId="c3565f1950a8e34f" providerId="LiveId" clId="{C6B5A367-B0ED-4BD3-B547-D08A03A988F3}" dt="2023-05-02T12:52:19.548" v="364" actId="478"/>
          <ac:picMkLst>
            <pc:docMk/>
            <pc:sldMk cId="4251008205" sldId="298"/>
            <ac:picMk id="1026" creationId="{139AACF6-48E9-4CEF-A029-34DC3D99B54C}"/>
          </ac:picMkLst>
        </pc:picChg>
        <pc:picChg chg="del mod">
          <ac:chgData name="Manolis Kiagias" userId="c3565f1950a8e34f" providerId="LiveId" clId="{C6B5A367-B0ED-4BD3-B547-D08A03A988F3}" dt="2023-05-02T12:55:44.086" v="388" actId="478"/>
          <ac:picMkLst>
            <pc:docMk/>
            <pc:sldMk cId="4251008205" sldId="298"/>
            <ac:picMk id="1028" creationId="{0A1BDABA-5A50-49B3-82E7-1C2270325917}"/>
          </ac:picMkLst>
        </pc:picChg>
      </pc:sldChg>
      <pc:sldChg chg="addSp delSp modSp mod delAnim modNotesTx">
        <pc:chgData name="Manolis Kiagias" userId="c3565f1950a8e34f" providerId="LiveId" clId="{C6B5A367-B0ED-4BD3-B547-D08A03A988F3}" dt="2023-05-02T13:53:47.741" v="1995" actId="20577"/>
        <pc:sldMkLst>
          <pc:docMk/>
          <pc:sldMk cId="168181417" sldId="299"/>
        </pc:sldMkLst>
        <pc:spChg chg="mod">
          <ac:chgData name="Manolis Kiagias" userId="c3565f1950a8e34f" providerId="LiveId" clId="{C6B5A367-B0ED-4BD3-B547-D08A03A988F3}" dt="2023-05-02T13:17:01.094" v="897" actId="1076"/>
          <ac:spMkLst>
            <pc:docMk/>
            <pc:sldMk cId="168181417" sldId="299"/>
            <ac:spMk id="3" creationId="{7A15824D-948A-818B-A3B2-3F7921A52ADA}"/>
          </ac:spMkLst>
        </pc:spChg>
        <pc:spChg chg="add mod">
          <ac:chgData name="Manolis Kiagias" userId="c3565f1950a8e34f" providerId="LiveId" clId="{C6B5A367-B0ED-4BD3-B547-D08A03A988F3}" dt="2023-05-02T13:19:30.745" v="902" actId="164"/>
          <ac:spMkLst>
            <pc:docMk/>
            <pc:sldMk cId="168181417" sldId="299"/>
            <ac:spMk id="18" creationId="{63EECA06-2681-B0BA-99FB-347158CFE696}"/>
          </ac:spMkLst>
        </pc:spChg>
        <pc:spChg chg="add mod">
          <ac:chgData name="Manolis Kiagias" userId="c3565f1950a8e34f" providerId="LiveId" clId="{C6B5A367-B0ED-4BD3-B547-D08A03A988F3}" dt="2023-05-02T13:19:30.745" v="902" actId="164"/>
          <ac:spMkLst>
            <pc:docMk/>
            <pc:sldMk cId="168181417" sldId="299"/>
            <ac:spMk id="19" creationId="{55E2ED10-70FB-55A1-C6A1-6E3B0D4F82B7}"/>
          </ac:spMkLst>
        </pc:spChg>
        <pc:spChg chg="add mod">
          <ac:chgData name="Manolis Kiagias" userId="c3565f1950a8e34f" providerId="LiveId" clId="{C6B5A367-B0ED-4BD3-B547-D08A03A988F3}" dt="2023-05-02T13:20:18.493" v="936" actId="1076"/>
          <ac:spMkLst>
            <pc:docMk/>
            <pc:sldMk cId="168181417" sldId="299"/>
            <ac:spMk id="24" creationId="{36734A1A-7B74-A9E3-235D-F1BB7E496DFD}"/>
          </ac:spMkLst>
        </pc:spChg>
        <pc:spChg chg="add mod">
          <ac:chgData name="Manolis Kiagias" userId="c3565f1950a8e34f" providerId="LiveId" clId="{C6B5A367-B0ED-4BD3-B547-D08A03A988F3}" dt="2023-05-02T13:22:10.993" v="991" actId="1076"/>
          <ac:spMkLst>
            <pc:docMk/>
            <pc:sldMk cId="168181417" sldId="299"/>
            <ac:spMk id="25" creationId="{4531D6C0-5180-133D-DCC7-B5D6A86B77DE}"/>
          </ac:spMkLst>
        </pc:spChg>
        <pc:grpChg chg="del">
          <ac:chgData name="Manolis Kiagias" userId="c3565f1950a8e34f" providerId="LiveId" clId="{C6B5A367-B0ED-4BD3-B547-D08A03A988F3}" dt="2023-05-02T13:16:53.519" v="896" actId="478"/>
          <ac:grpSpMkLst>
            <pc:docMk/>
            <pc:sldMk cId="168181417" sldId="299"/>
            <ac:grpSpMk id="5" creationId="{B368EE13-3842-314C-E3C5-9FFC4545398A}"/>
          </ac:grpSpMkLst>
        </pc:grpChg>
        <pc:grpChg chg="add mod">
          <ac:chgData name="Manolis Kiagias" userId="c3565f1950a8e34f" providerId="LiveId" clId="{C6B5A367-B0ED-4BD3-B547-D08A03A988F3}" dt="2023-05-02T13:19:38.151" v="903" actId="1076"/>
          <ac:grpSpMkLst>
            <pc:docMk/>
            <pc:sldMk cId="168181417" sldId="299"/>
            <ac:grpSpMk id="23" creationId="{90B9247E-6FB8-4270-AD13-2B5914EF761B}"/>
          </ac:grpSpMkLst>
        </pc:grpChg>
        <pc:picChg chg="del">
          <ac:chgData name="Manolis Kiagias" userId="c3565f1950a8e34f" providerId="LiveId" clId="{C6B5A367-B0ED-4BD3-B547-D08A03A988F3}" dt="2023-05-02T13:16:52.312" v="895" actId="478"/>
          <ac:picMkLst>
            <pc:docMk/>
            <pc:sldMk cId="168181417" sldId="299"/>
            <ac:picMk id="8" creationId="{4A3C37BD-30ED-4371-81AB-3C63ED1F7779}"/>
          </ac:picMkLst>
        </pc:picChg>
        <pc:picChg chg="add mod">
          <ac:chgData name="Manolis Kiagias" userId="c3565f1950a8e34f" providerId="LiveId" clId="{C6B5A367-B0ED-4BD3-B547-D08A03A988F3}" dt="2023-05-02T13:19:30.745" v="902" actId="164"/>
          <ac:picMkLst>
            <pc:docMk/>
            <pc:sldMk cId="168181417" sldId="299"/>
            <ac:picMk id="13" creationId="{982F5D78-C257-B7E3-910B-2F3C6F0FD92A}"/>
          </ac:picMkLst>
        </pc:picChg>
        <pc:picChg chg="add mod">
          <ac:chgData name="Manolis Kiagias" userId="c3565f1950a8e34f" providerId="LiveId" clId="{C6B5A367-B0ED-4BD3-B547-D08A03A988F3}" dt="2023-05-02T13:19:30.745" v="902" actId="164"/>
          <ac:picMkLst>
            <pc:docMk/>
            <pc:sldMk cId="168181417" sldId="299"/>
            <ac:picMk id="15" creationId="{CB03686B-D7B3-79A3-1DE3-BAF507532226}"/>
          </ac:picMkLst>
        </pc:picChg>
        <pc:picChg chg="add mod">
          <ac:chgData name="Manolis Kiagias" userId="c3565f1950a8e34f" providerId="LiveId" clId="{C6B5A367-B0ED-4BD3-B547-D08A03A988F3}" dt="2023-05-02T13:19:30.745" v="902" actId="164"/>
          <ac:picMkLst>
            <pc:docMk/>
            <pc:sldMk cId="168181417" sldId="299"/>
            <ac:picMk id="16" creationId="{DA21F372-FC53-D44C-DD01-56C5D9E17741}"/>
          </ac:picMkLst>
        </pc:picChg>
        <pc:picChg chg="add mod">
          <ac:chgData name="Manolis Kiagias" userId="c3565f1950a8e34f" providerId="LiveId" clId="{C6B5A367-B0ED-4BD3-B547-D08A03A988F3}" dt="2023-05-02T13:19:30.745" v="902" actId="164"/>
          <ac:picMkLst>
            <pc:docMk/>
            <pc:sldMk cId="168181417" sldId="299"/>
            <ac:picMk id="22" creationId="{1A5A6881-CE8A-1536-D360-3A02145BDE22}"/>
          </ac:picMkLst>
        </pc:picChg>
        <pc:cxnChg chg="add mod">
          <ac:chgData name="Manolis Kiagias" userId="c3565f1950a8e34f" providerId="LiveId" clId="{C6B5A367-B0ED-4BD3-B547-D08A03A988F3}" dt="2023-05-02T13:19:30.745" v="902" actId="164"/>
          <ac:cxnSpMkLst>
            <pc:docMk/>
            <pc:sldMk cId="168181417" sldId="299"/>
            <ac:cxnSpMk id="2" creationId="{D20BB58B-F8CC-A6CB-7F0D-C1C4C6A6D2AB}"/>
          </ac:cxnSpMkLst>
        </pc:cxnChg>
        <pc:cxnChg chg="add mod">
          <ac:chgData name="Manolis Kiagias" userId="c3565f1950a8e34f" providerId="LiveId" clId="{C6B5A367-B0ED-4BD3-B547-D08A03A988F3}" dt="2023-05-02T13:19:30.745" v="902" actId="164"/>
          <ac:cxnSpMkLst>
            <pc:docMk/>
            <pc:sldMk cId="168181417" sldId="299"/>
            <ac:cxnSpMk id="4" creationId="{D7A8FCC8-891C-AB74-97BA-8A69AE2626AB}"/>
          </ac:cxnSpMkLst>
        </pc:cxnChg>
        <pc:cxnChg chg="add mod">
          <ac:chgData name="Manolis Kiagias" userId="c3565f1950a8e34f" providerId="LiveId" clId="{C6B5A367-B0ED-4BD3-B547-D08A03A988F3}" dt="2023-05-02T13:19:30.745" v="902" actId="164"/>
          <ac:cxnSpMkLst>
            <pc:docMk/>
            <pc:sldMk cId="168181417" sldId="299"/>
            <ac:cxnSpMk id="14" creationId="{1DC53FCD-6F03-372D-33C0-EA4BFFC861B4}"/>
          </ac:cxnSpMkLst>
        </pc:cxnChg>
        <pc:cxnChg chg="add mod">
          <ac:chgData name="Manolis Kiagias" userId="c3565f1950a8e34f" providerId="LiveId" clId="{C6B5A367-B0ED-4BD3-B547-D08A03A988F3}" dt="2023-05-02T13:19:30.745" v="902" actId="164"/>
          <ac:cxnSpMkLst>
            <pc:docMk/>
            <pc:sldMk cId="168181417" sldId="299"/>
            <ac:cxnSpMk id="17" creationId="{F7088584-05A9-317F-12EA-B4FCD10C3702}"/>
          </ac:cxnSpMkLst>
        </pc:cxnChg>
        <pc:cxnChg chg="add mod">
          <ac:chgData name="Manolis Kiagias" userId="c3565f1950a8e34f" providerId="LiveId" clId="{C6B5A367-B0ED-4BD3-B547-D08A03A988F3}" dt="2023-05-02T13:19:30.745" v="902" actId="164"/>
          <ac:cxnSpMkLst>
            <pc:docMk/>
            <pc:sldMk cId="168181417" sldId="299"/>
            <ac:cxnSpMk id="20" creationId="{7E63D028-540F-6BE1-B976-6DFB52181719}"/>
          </ac:cxnSpMkLst>
        </pc:cxnChg>
        <pc:cxnChg chg="add mod">
          <ac:chgData name="Manolis Kiagias" userId="c3565f1950a8e34f" providerId="LiveId" clId="{C6B5A367-B0ED-4BD3-B547-D08A03A988F3}" dt="2023-05-02T13:19:30.745" v="902" actId="164"/>
          <ac:cxnSpMkLst>
            <pc:docMk/>
            <pc:sldMk cId="168181417" sldId="299"/>
            <ac:cxnSpMk id="21" creationId="{B89636A0-0856-216B-0C43-3D4FEEEFD114}"/>
          </ac:cxnSpMkLst>
        </pc:cxnChg>
      </pc:sldChg>
      <pc:sldChg chg="del">
        <pc:chgData name="Manolis Kiagias" userId="c3565f1950a8e34f" providerId="LiveId" clId="{C6B5A367-B0ED-4BD3-B547-D08A03A988F3}" dt="2023-05-02T13:27:27.902" v="1097" actId="47"/>
        <pc:sldMkLst>
          <pc:docMk/>
          <pc:sldMk cId="506024858" sldId="300"/>
        </pc:sldMkLst>
      </pc:sldChg>
      <pc:sldChg chg="del">
        <pc:chgData name="Manolis Kiagias" userId="c3565f1950a8e34f" providerId="LiveId" clId="{C6B5A367-B0ED-4BD3-B547-D08A03A988F3}" dt="2023-05-02T13:27:25.607" v="1096" actId="47"/>
        <pc:sldMkLst>
          <pc:docMk/>
          <pc:sldMk cId="0" sldId="301"/>
        </pc:sldMkLst>
      </pc:sldChg>
      <pc:sldChg chg="addSp delSp modSp add mod">
        <pc:chgData name="Manolis Kiagias" userId="c3565f1950a8e34f" providerId="LiveId" clId="{C6B5A367-B0ED-4BD3-B547-D08A03A988F3}" dt="2023-05-02T13:32:11.277" v="1317" actId="403"/>
        <pc:sldMkLst>
          <pc:docMk/>
          <pc:sldMk cId="4169718290" sldId="302"/>
        </pc:sldMkLst>
        <pc:spChg chg="add mod">
          <ac:chgData name="Manolis Kiagias" userId="c3565f1950a8e34f" providerId="LiveId" clId="{C6B5A367-B0ED-4BD3-B547-D08A03A988F3}" dt="2023-05-02T13:31:49.380" v="1315" actId="20577"/>
          <ac:spMkLst>
            <pc:docMk/>
            <pc:sldMk cId="4169718290" sldId="302"/>
            <ac:spMk id="3" creationId="{82F7D109-EF53-5E9B-20CE-AA4EDBE184C6}"/>
          </ac:spMkLst>
        </pc:spChg>
        <pc:spChg chg="add mod">
          <ac:chgData name="Manolis Kiagias" userId="c3565f1950a8e34f" providerId="LiveId" clId="{C6B5A367-B0ED-4BD3-B547-D08A03A988F3}" dt="2023-05-02T13:32:11.277" v="1317" actId="403"/>
          <ac:spMkLst>
            <pc:docMk/>
            <pc:sldMk cId="4169718290" sldId="302"/>
            <ac:spMk id="4" creationId="{83B35669-55A9-E247-2BD1-EEF0C19A5E2E}"/>
          </ac:spMkLst>
        </pc:spChg>
        <pc:picChg chg="del">
          <ac:chgData name="Manolis Kiagias" userId="c3565f1950a8e34f" providerId="LiveId" clId="{C6B5A367-B0ED-4BD3-B547-D08A03A988F3}" dt="2023-05-02T12:40:21.436" v="56" actId="478"/>
          <ac:picMkLst>
            <pc:docMk/>
            <pc:sldMk cId="4169718290" sldId="302"/>
            <ac:picMk id="2" creationId="{3B9988D5-881A-0AA0-3A82-1A3677754F25}"/>
          </ac:picMkLst>
        </pc:picChg>
        <pc:picChg chg="mod">
          <ac:chgData name="Manolis Kiagias" userId="c3565f1950a8e34f" providerId="LiveId" clId="{C6B5A367-B0ED-4BD3-B547-D08A03A988F3}" dt="2023-05-02T12:41:52.375" v="128" actId="1076"/>
          <ac:picMkLst>
            <pc:docMk/>
            <pc:sldMk cId="4169718290" sldId="302"/>
            <ac:picMk id="6" creationId="{2DF77A28-170E-A647-8E6D-C949514665DD}"/>
          </ac:picMkLst>
        </pc:picChg>
        <pc:picChg chg="del">
          <ac:chgData name="Manolis Kiagias" userId="c3565f1950a8e34f" providerId="LiveId" clId="{C6B5A367-B0ED-4BD3-B547-D08A03A988F3}" dt="2023-05-02T12:40:21.436" v="56" actId="478"/>
          <ac:picMkLst>
            <pc:docMk/>
            <pc:sldMk cId="4169718290" sldId="302"/>
            <ac:picMk id="7" creationId="{E8350086-1C74-41D2-B2C5-B12BDB50B70F}"/>
          </ac:picMkLst>
        </pc:picChg>
      </pc:sldChg>
      <pc:sldChg chg="addSp delSp modSp add mod modAnim modNotesTx">
        <pc:chgData name="Manolis Kiagias" userId="c3565f1950a8e34f" providerId="LiveId" clId="{C6B5A367-B0ED-4BD3-B547-D08A03A988F3}" dt="2023-05-02T13:51:48.268" v="1559" actId="20577"/>
        <pc:sldMkLst>
          <pc:docMk/>
          <pc:sldMk cId="3441040130" sldId="303"/>
        </pc:sldMkLst>
        <pc:spChg chg="mod">
          <ac:chgData name="Manolis Kiagias" userId="c3565f1950a8e34f" providerId="LiveId" clId="{C6B5A367-B0ED-4BD3-B547-D08A03A988F3}" dt="2023-05-02T13:00:16.664" v="475" actId="20577"/>
          <ac:spMkLst>
            <pc:docMk/>
            <pc:sldMk cId="3441040130" sldId="303"/>
            <ac:spMk id="3" creationId="{ACF48F81-C1C1-4042-CAA6-71857D886AD5}"/>
          </ac:spMkLst>
        </pc:spChg>
        <pc:spChg chg="del">
          <ac:chgData name="Manolis Kiagias" userId="c3565f1950a8e34f" providerId="LiveId" clId="{C6B5A367-B0ED-4BD3-B547-D08A03A988F3}" dt="2023-05-02T13:00:30.127" v="477" actId="478"/>
          <ac:spMkLst>
            <pc:docMk/>
            <pc:sldMk cId="3441040130" sldId="303"/>
            <ac:spMk id="6" creationId="{9FF014C3-8BF9-6E5A-9658-B3CDEA202B21}"/>
          </ac:spMkLst>
        </pc:spChg>
        <pc:spChg chg="add mod">
          <ac:chgData name="Manolis Kiagias" userId="c3565f1950a8e34f" providerId="LiveId" clId="{C6B5A367-B0ED-4BD3-B547-D08A03A988F3}" dt="2023-05-02T13:04:16.216" v="551" actId="207"/>
          <ac:spMkLst>
            <pc:docMk/>
            <pc:sldMk cId="3441040130" sldId="303"/>
            <ac:spMk id="7" creationId="{E1AF0776-C5F5-809E-6B44-F3F37CAD12D6}"/>
          </ac:spMkLst>
        </pc:spChg>
        <pc:picChg chg="add mod">
          <ac:chgData name="Manolis Kiagias" userId="c3565f1950a8e34f" providerId="LiveId" clId="{C6B5A367-B0ED-4BD3-B547-D08A03A988F3}" dt="2023-05-02T13:02:54.200" v="486" actId="1076"/>
          <ac:picMkLst>
            <pc:docMk/>
            <pc:sldMk cId="3441040130" sldId="303"/>
            <ac:picMk id="4" creationId="{99A4F44E-43DF-F788-4745-A856E0ABD2A7}"/>
          </ac:picMkLst>
        </pc:picChg>
        <pc:picChg chg="del">
          <ac:chgData name="Manolis Kiagias" userId="c3565f1950a8e34f" providerId="LiveId" clId="{C6B5A367-B0ED-4BD3-B547-D08A03A988F3}" dt="2023-05-02T13:00:26.681" v="476" actId="478"/>
          <ac:picMkLst>
            <pc:docMk/>
            <pc:sldMk cId="3441040130" sldId="303"/>
            <ac:picMk id="5" creationId="{227F8A68-5F2A-1DC5-FD89-6BD2D759377A}"/>
          </ac:picMkLst>
        </pc:picChg>
        <pc:picChg chg="add mod">
          <ac:chgData name="Manolis Kiagias" userId="c3565f1950a8e34f" providerId="LiveId" clId="{C6B5A367-B0ED-4BD3-B547-D08A03A988F3}" dt="2023-05-02T13:01:11.689" v="480" actId="1076"/>
          <ac:picMkLst>
            <pc:docMk/>
            <pc:sldMk cId="3441040130" sldId="303"/>
            <ac:picMk id="2050" creationId="{E7C2A7BE-960F-7421-D2C8-23FA7B8E19C8}"/>
          </ac:picMkLst>
        </pc:picChg>
        <pc:picChg chg="add del">
          <ac:chgData name="Manolis Kiagias" userId="c3565f1950a8e34f" providerId="LiveId" clId="{C6B5A367-B0ED-4BD3-B547-D08A03A988F3}" dt="2023-05-02T13:02:16.848" v="482" actId="478"/>
          <ac:picMkLst>
            <pc:docMk/>
            <pc:sldMk cId="3441040130" sldId="303"/>
            <ac:picMk id="2052" creationId="{715926BA-4C4C-6E68-C620-4168CE8F70D8}"/>
          </ac:picMkLst>
        </pc:picChg>
      </pc:sldChg>
      <pc:sldChg chg="addSp delSp modSp add mod">
        <pc:chgData name="Manolis Kiagias" userId="c3565f1950a8e34f" providerId="LiveId" clId="{C6B5A367-B0ED-4BD3-B547-D08A03A988F3}" dt="2023-05-02T13:15:43.250" v="819" actId="207"/>
        <pc:sldMkLst>
          <pc:docMk/>
          <pc:sldMk cId="176619264" sldId="304"/>
        </pc:sldMkLst>
        <pc:spChg chg="add mod">
          <ac:chgData name="Manolis Kiagias" userId="c3565f1950a8e34f" providerId="LiveId" clId="{C6B5A367-B0ED-4BD3-B547-D08A03A988F3}" dt="2023-05-02T13:14:51.848" v="788" actId="1076"/>
          <ac:spMkLst>
            <pc:docMk/>
            <pc:sldMk cId="176619264" sldId="304"/>
            <ac:spMk id="2" creationId="{29F38376-8D02-5F90-10B2-1FCCB865C5B4}"/>
          </ac:spMkLst>
        </pc:spChg>
        <pc:spChg chg="mod">
          <ac:chgData name="Manolis Kiagias" userId="c3565f1950a8e34f" providerId="LiveId" clId="{C6B5A367-B0ED-4BD3-B547-D08A03A988F3}" dt="2023-05-02T13:13:56.909" v="719" actId="20577"/>
          <ac:spMkLst>
            <pc:docMk/>
            <pc:sldMk cId="176619264" sldId="304"/>
            <ac:spMk id="3" creationId="{36CCEEF9-0C84-251F-6335-37884355C6B5}"/>
          </ac:spMkLst>
        </pc:spChg>
        <pc:spChg chg="add mod">
          <ac:chgData name="Manolis Kiagias" userId="c3565f1950a8e34f" providerId="LiveId" clId="{C6B5A367-B0ED-4BD3-B547-D08A03A988F3}" dt="2023-05-02T13:15:43.250" v="819" actId="207"/>
          <ac:spMkLst>
            <pc:docMk/>
            <pc:sldMk cId="176619264" sldId="304"/>
            <ac:spMk id="4" creationId="{8577C196-CB45-A53A-DFAA-813A717138FC}"/>
          </ac:spMkLst>
        </pc:spChg>
        <pc:picChg chg="del">
          <ac:chgData name="Manolis Kiagias" userId="c3565f1950a8e34f" providerId="LiveId" clId="{C6B5A367-B0ED-4BD3-B547-D08A03A988F3}" dt="2023-05-02T13:12:43.782" v="668" actId="478"/>
          <ac:picMkLst>
            <pc:docMk/>
            <pc:sldMk cId="176619264" sldId="304"/>
            <ac:picMk id="3074" creationId="{2EC5E63E-BAB6-A99F-BD0F-2A0FA98001BF}"/>
          </ac:picMkLst>
        </pc:picChg>
        <pc:picChg chg="del">
          <ac:chgData name="Manolis Kiagias" userId="c3565f1950a8e34f" providerId="LiveId" clId="{C6B5A367-B0ED-4BD3-B547-D08A03A988F3}" dt="2023-05-02T13:12:43.782" v="668" actId="478"/>
          <ac:picMkLst>
            <pc:docMk/>
            <pc:sldMk cId="176619264" sldId="304"/>
            <ac:picMk id="3076" creationId="{04ECE543-6653-CB93-4958-99503321646A}"/>
          </ac:picMkLst>
        </pc:picChg>
        <pc:picChg chg="del">
          <ac:chgData name="Manolis Kiagias" userId="c3565f1950a8e34f" providerId="LiveId" clId="{C6B5A367-B0ED-4BD3-B547-D08A03A988F3}" dt="2023-05-02T13:12:43.782" v="668" actId="478"/>
          <ac:picMkLst>
            <pc:docMk/>
            <pc:sldMk cId="176619264" sldId="304"/>
            <ac:picMk id="3078" creationId="{99B52A3D-0DCC-FF62-08ED-AAAEB4D4E295}"/>
          </ac:picMkLst>
        </pc:picChg>
        <pc:picChg chg="add mod">
          <ac:chgData name="Manolis Kiagias" userId="c3565f1950a8e34f" providerId="LiveId" clId="{C6B5A367-B0ED-4BD3-B547-D08A03A988F3}" dt="2023-05-02T13:13:40.478" v="673" actId="1076"/>
          <ac:picMkLst>
            <pc:docMk/>
            <pc:sldMk cId="176619264" sldId="304"/>
            <ac:picMk id="4098" creationId="{2C4A44DF-5126-4B28-9789-29A12BBFCB26}"/>
          </ac:picMkLst>
        </pc:picChg>
      </pc:sldChg>
      <pc:sldChg chg="addSp delSp modSp add mod modNotesTx">
        <pc:chgData name="Manolis Kiagias" userId="c3565f1950a8e34f" providerId="LiveId" clId="{C6B5A367-B0ED-4BD3-B547-D08A03A988F3}" dt="2023-05-02T13:54:28.790" v="2153" actId="20577"/>
        <pc:sldMkLst>
          <pc:docMk/>
          <pc:sldMk cId="1995322345" sldId="305"/>
        </pc:sldMkLst>
        <pc:spChg chg="mod">
          <ac:chgData name="Manolis Kiagias" userId="c3565f1950a8e34f" providerId="LiveId" clId="{C6B5A367-B0ED-4BD3-B547-D08A03A988F3}" dt="2023-05-02T13:28:10.296" v="1142" actId="20577"/>
          <ac:spMkLst>
            <pc:docMk/>
            <pc:sldMk cId="1995322345" sldId="305"/>
            <ac:spMk id="3" creationId="{66678A69-2F60-89BD-4779-D6D0FB3E3AD1}"/>
          </ac:spMkLst>
        </pc:spChg>
        <pc:spChg chg="del">
          <ac:chgData name="Manolis Kiagias" userId="c3565f1950a8e34f" providerId="LiveId" clId="{C6B5A367-B0ED-4BD3-B547-D08A03A988F3}" dt="2023-05-02T13:27:51.446" v="1101" actId="478"/>
          <ac:spMkLst>
            <pc:docMk/>
            <pc:sldMk cId="1995322345" sldId="305"/>
            <ac:spMk id="4" creationId="{3352DE9F-5B87-CD81-2FAF-09657356FEAE}"/>
          </ac:spMkLst>
        </pc:spChg>
        <pc:spChg chg="add mod">
          <ac:chgData name="Manolis Kiagias" userId="c3565f1950a8e34f" providerId="LiveId" clId="{C6B5A367-B0ED-4BD3-B547-D08A03A988F3}" dt="2023-05-02T13:30:45.273" v="1256" actId="1076"/>
          <ac:spMkLst>
            <pc:docMk/>
            <pc:sldMk cId="1995322345" sldId="305"/>
            <ac:spMk id="5" creationId="{8A584FB5-CDDC-520D-6C12-64F132E85966}"/>
          </ac:spMkLst>
        </pc:spChg>
        <pc:spChg chg="add mod">
          <ac:chgData name="Manolis Kiagias" userId="c3565f1950a8e34f" providerId="LiveId" clId="{C6B5A367-B0ED-4BD3-B547-D08A03A988F3}" dt="2023-05-02T13:35:40.055" v="1318" actId="207"/>
          <ac:spMkLst>
            <pc:docMk/>
            <pc:sldMk cId="1995322345" sldId="305"/>
            <ac:spMk id="6" creationId="{10058A42-E10E-AE61-29AC-40598D75BCA0}"/>
          </ac:spMkLst>
        </pc:spChg>
        <pc:spChg chg="add mod">
          <ac:chgData name="Manolis Kiagias" userId="c3565f1950a8e34f" providerId="LiveId" clId="{C6B5A367-B0ED-4BD3-B547-D08A03A988F3}" dt="2023-05-02T13:35:45.747" v="1319" actId="207"/>
          <ac:spMkLst>
            <pc:docMk/>
            <pc:sldMk cId="1995322345" sldId="305"/>
            <ac:spMk id="7" creationId="{7BBDC9DC-3ABA-EFE9-7E4A-EF49E9E60E2A}"/>
          </ac:spMkLst>
        </pc:spChg>
        <pc:spChg chg="del">
          <ac:chgData name="Manolis Kiagias" userId="c3565f1950a8e34f" providerId="LiveId" clId="{C6B5A367-B0ED-4BD3-B547-D08A03A988F3}" dt="2023-05-02T13:27:53.983" v="1102" actId="478"/>
          <ac:spMkLst>
            <pc:docMk/>
            <pc:sldMk cId="1995322345" sldId="305"/>
            <ac:spMk id="13" creationId="{1E897652-8EC0-3422-50F2-EF0AB9C48A7C}"/>
          </ac:spMkLst>
        </pc:spChg>
        <pc:picChg chg="add mod">
          <ac:chgData name="Manolis Kiagias" userId="c3565f1950a8e34f" providerId="LiveId" clId="{C6B5A367-B0ED-4BD3-B547-D08A03A988F3}" dt="2023-05-02T13:30:36.437" v="1255" actId="1076"/>
          <ac:picMkLst>
            <pc:docMk/>
            <pc:sldMk cId="1995322345" sldId="305"/>
            <ac:picMk id="2" creationId="{C4333914-782F-0B39-8522-23D2023FF2A1}"/>
          </ac:picMkLst>
        </pc:picChg>
        <pc:picChg chg="del">
          <ac:chgData name="Manolis Kiagias" userId="c3565f1950a8e34f" providerId="LiveId" clId="{C6B5A367-B0ED-4BD3-B547-D08A03A988F3}" dt="2023-05-02T13:27:51.446" v="1101" actId="478"/>
          <ac:picMkLst>
            <pc:docMk/>
            <pc:sldMk cId="1995322345" sldId="305"/>
            <ac:picMk id="9" creationId="{D6A52D74-DA07-33B3-3DC9-A5CFD9B6BC2B}"/>
          </ac:picMkLst>
        </pc:picChg>
        <pc:picChg chg="del">
          <ac:chgData name="Manolis Kiagias" userId="c3565f1950a8e34f" providerId="LiveId" clId="{C6B5A367-B0ED-4BD3-B547-D08A03A988F3}" dt="2023-05-02T13:27:51.446" v="1101" actId="478"/>
          <ac:picMkLst>
            <pc:docMk/>
            <pc:sldMk cId="1995322345" sldId="305"/>
            <ac:picMk id="12" creationId="{29DAEB0A-45D6-D4D2-4AF4-28FB2DFE4349}"/>
          </ac:picMkLst>
        </pc:picChg>
      </pc:sldChg>
      <pc:sldChg chg="addSp delSp modSp add mod">
        <pc:chgData name="Manolis Kiagias" userId="c3565f1950a8e34f" providerId="LiveId" clId="{C6B5A367-B0ED-4BD3-B547-D08A03A988F3}" dt="2023-05-02T13:41:52.952" v="1355" actId="1076"/>
        <pc:sldMkLst>
          <pc:docMk/>
          <pc:sldMk cId="2391759409" sldId="306"/>
        </pc:sldMkLst>
        <pc:spChg chg="mod ord">
          <ac:chgData name="Manolis Kiagias" userId="c3565f1950a8e34f" providerId="LiveId" clId="{C6B5A367-B0ED-4BD3-B547-D08A03A988F3}" dt="2023-05-02T13:41:17.605" v="1352" actId="166"/>
          <ac:spMkLst>
            <pc:docMk/>
            <pc:sldMk cId="2391759409" sldId="306"/>
            <ac:spMk id="3" creationId="{66678A69-2F60-89BD-4779-D6D0FB3E3AD1}"/>
          </ac:spMkLst>
        </pc:spChg>
        <pc:spChg chg="del">
          <ac:chgData name="Manolis Kiagias" userId="c3565f1950a8e34f" providerId="LiveId" clId="{C6B5A367-B0ED-4BD3-B547-D08A03A988F3}" dt="2023-05-02T13:31:26.159" v="1309" actId="478"/>
          <ac:spMkLst>
            <pc:docMk/>
            <pc:sldMk cId="2391759409" sldId="306"/>
            <ac:spMk id="5" creationId="{8A584FB5-CDDC-520D-6C12-64F132E85966}"/>
          </ac:spMkLst>
        </pc:spChg>
        <pc:spChg chg="del">
          <ac:chgData name="Manolis Kiagias" userId="c3565f1950a8e34f" providerId="LiveId" clId="{C6B5A367-B0ED-4BD3-B547-D08A03A988F3}" dt="2023-05-02T13:31:26.159" v="1309" actId="478"/>
          <ac:spMkLst>
            <pc:docMk/>
            <pc:sldMk cId="2391759409" sldId="306"/>
            <ac:spMk id="6" creationId="{10058A42-E10E-AE61-29AC-40598D75BCA0}"/>
          </ac:spMkLst>
        </pc:spChg>
        <pc:spChg chg="del">
          <ac:chgData name="Manolis Kiagias" userId="c3565f1950a8e34f" providerId="LiveId" clId="{C6B5A367-B0ED-4BD3-B547-D08A03A988F3}" dt="2023-05-02T13:31:26.159" v="1309" actId="478"/>
          <ac:spMkLst>
            <pc:docMk/>
            <pc:sldMk cId="2391759409" sldId="306"/>
            <ac:spMk id="7" creationId="{7BBDC9DC-3ABA-EFE9-7E4A-EF49E9E60E2A}"/>
          </ac:spMkLst>
        </pc:spChg>
        <pc:picChg chg="del">
          <ac:chgData name="Manolis Kiagias" userId="c3565f1950a8e34f" providerId="LiveId" clId="{C6B5A367-B0ED-4BD3-B547-D08A03A988F3}" dt="2023-05-02T13:31:21.714" v="1308" actId="478"/>
          <ac:picMkLst>
            <pc:docMk/>
            <pc:sldMk cId="2391759409" sldId="306"/>
            <ac:picMk id="2" creationId="{C4333914-782F-0B39-8522-23D2023FF2A1}"/>
          </ac:picMkLst>
        </pc:picChg>
        <pc:picChg chg="add mod">
          <ac:chgData name="Manolis Kiagias" userId="c3565f1950a8e34f" providerId="LiveId" clId="{C6B5A367-B0ED-4BD3-B547-D08A03A988F3}" dt="2023-05-02T13:41:28.643" v="1354" actId="1076"/>
          <ac:picMkLst>
            <pc:docMk/>
            <pc:sldMk cId="2391759409" sldId="306"/>
            <ac:picMk id="5122" creationId="{1E2BDA7F-C657-2470-AE5D-C690A4718DDE}"/>
          </ac:picMkLst>
        </pc:picChg>
        <pc:picChg chg="add mod">
          <ac:chgData name="Manolis Kiagias" userId="c3565f1950a8e34f" providerId="LiveId" clId="{C6B5A367-B0ED-4BD3-B547-D08A03A988F3}" dt="2023-05-02T13:41:52.952" v="1355" actId="1076"/>
          <ac:picMkLst>
            <pc:docMk/>
            <pc:sldMk cId="2391759409" sldId="306"/>
            <ac:picMk id="5124" creationId="{F3BE2489-8CA7-5D6D-4FAF-774BE37E2422}"/>
          </ac:picMkLst>
        </pc:picChg>
      </pc:sldChg>
      <pc:sldMasterChg chg="delSldLayout">
        <pc:chgData name="Manolis Kiagias" userId="c3565f1950a8e34f" providerId="LiveId" clId="{C6B5A367-B0ED-4BD3-B547-D08A03A988F3}" dt="2023-05-02T13:27:27.902" v="1097" actId="47"/>
        <pc:sldMasterMkLst>
          <pc:docMk/>
          <pc:sldMasterMk cId="0" sldId="2147483648"/>
        </pc:sldMasterMkLst>
        <pc:sldLayoutChg chg="del">
          <pc:chgData name="Manolis Kiagias" userId="c3565f1950a8e34f" providerId="LiveId" clId="{C6B5A367-B0ED-4BD3-B547-D08A03A988F3}" dt="2023-05-02T13:27:27.902" v="1097" actId="47"/>
          <pc:sldLayoutMkLst>
            <pc:docMk/>
            <pc:sldMasterMk cId="0" sldId="2147483648"/>
            <pc:sldLayoutMk cId="166836678" sldId="2147483660"/>
          </pc:sldLayoutMkLst>
        </pc:sldLayoutChg>
      </pc:sldMasterChg>
    </pc:docChg>
  </pc:docChgLst>
  <pc:docChgLst>
    <pc:chgData name="Manolis Kiagias" userId="c3565f1950a8e34f" providerId="LiveId" clId="{FEF2B807-695C-4142-BC5E-9B91BA551C3E}"/>
    <pc:docChg chg="undo custSel addSld delSld modSld sldOrd">
      <pc:chgData name="Manolis Kiagias" userId="c3565f1950a8e34f" providerId="LiveId" clId="{FEF2B807-695C-4142-BC5E-9B91BA551C3E}" dt="2023-03-31T10:06:13.577" v="451" actId="20577"/>
      <pc:docMkLst>
        <pc:docMk/>
      </pc:docMkLst>
      <pc:sldChg chg="modSp mod">
        <pc:chgData name="Manolis Kiagias" userId="c3565f1950a8e34f" providerId="LiveId" clId="{FEF2B807-695C-4142-BC5E-9B91BA551C3E}" dt="2023-03-31T09:15:41.361" v="54" actId="20577"/>
        <pc:sldMkLst>
          <pc:docMk/>
          <pc:sldMk cId="0" sldId="256"/>
        </pc:sldMkLst>
        <pc:spChg chg="mod">
          <ac:chgData name="Manolis Kiagias" userId="c3565f1950a8e34f" providerId="LiveId" clId="{FEF2B807-695C-4142-BC5E-9B91BA551C3E}" dt="2023-03-31T09:15:41.361" v="54" actId="20577"/>
          <ac:spMkLst>
            <pc:docMk/>
            <pc:sldMk cId="0" sldId="256"/>
            <ac:spMk id="5" creationId="{315735F2-12BB-4F09-A416-1E8073C0D9D3}"/>
          </ac:spMkLst>
        </pc:spChg>
      </pc:sldChg>
      <pc:sldChg chg="del">
        <pc:chgData name="Manolis Kiagias" userId="c3565f1950a8e34f" providerId="LiveId" clId="{FEF2B807-695C-4142-BC5E-9B91BA551C3E}" dt="2023-03-31T09:15:50.129" v="55" actId="2696"/>
        <pc:sldMkLst>
          <pc:docMk/>
          <pc:sldMk cId="0" sldId="257"/>
        </pc:sldMkLst>
      </pc:sldChg>
      <pc:sldChg chg="del">
        <pc:chgData name="Manolis Kiagias" userId="c3565f1950a8e34f" providerId="LiveId" clId="{FEF2B807-695C-4142-BC5E-9B91BA551C3E}" dt="2023-03-31T09:16:45.995" v="56" actId="47"/>
        <pc:sldMkLst>
          <pc:docMk/>
          <pc:sldMk cId="0" sldId="258"/>
        </pc:sldMkLst>
      </pc:sldChg>
      <pc:sldChg chg="del">
        <pc:chgData name="Manolis Kiagias" userId="c3565f1950a8e34f" providerId="LiveId" clId="{FEF2B807-695C-4142-BC5E-9B91BA551C3E}" dt="2023-03-31T09:16:46.931" v="57" actId="47"/>
        <pc:sldMkLst>
          <pc:docMk/>
          <pc:sldMk cId="0" sldId="259"/>
        </pc:sldMkLst>
      </pc:sldChg>
      <pc:sldChg chg="del">
        <pc:chgData name="Manolis Kiagias" userId="c3565f1950a8e34f" providerId="LiveId" clId="{FEF2B807-695C-4142-BC5E-9B91BA551C3E}" dt="2023-03-31T09:16:48.389" v="59" actId="47"/>
        <pc:sldMkLst>
          <pc:docMk/>
          <pc:sldMk cId="0" sldId="260"/>
        </pc:sldMkLst>
      </pc:sldChg>
      <pc:sldChg chg="del">
        <pc:chgData name="Manolis Kiagias" userId="c3565f1950a8e34f" providerId="LiveId" clId="{FEF2B807-695C-4142-BC5E-9B91BA551C3E}" dt="2023-03-31T09:16:49.782" v="61" actId="47"/>
        <pc:sldMkLst>
          <pc:docMk/>
          <pc:sldMk cId="0" sldId="261"/>
        </pc:sldMkLst>
      </pc:sldChg>
      <pc:sldChg chg="del">
        <pc:chgData name="Manolis Kiagias" userId="c3565f1950a8e34f" providerId="LiveId" clId="{FEF2B807-695C-4142-BC5E-9B91BA551C3E}" dt="2023-03-31T09:16:50.448" v="62" actId="47"/>
        <pc:sldMkLst>
          <pc:docMk/>
          <pc:sldMk cId="0" sldId="262"/>
        </pc:sldMkLst>
      </pc:sldChg>
      <pc:sldChg chg="del">
        <pc:chgData name="Manolis Kiagias" userId="c3565f1950a8e34f" providerId="LiveId" clId="{FEF2B807-695C-4142-BC5E-9B91BA551C3E}" dt="2023-03-31T09:16:52.201" v="65" actId="47"/>
        <pc:sldMkLst>
          <pc:docMk/>
          <pc:sldMk cId="0" sldId="263"/>
        </pc:sldMkLst>
      </pc:sldChg>
      <pc:sldChg chg="modSp add del mod">
        <pc:chgData name="Manolis Kiagias" userId="c3565f1950a8e34f" providerId="LiveId" clId="{FEF2B807-695C-4142-BC5E-9B91BA551C3E}" dt="2023-03-31T09:33:37.574" v="204" actId="20577"/>
        <pc:sldMkLst>
          <pc:docMk/>
          <pc:sldMk cId="0" sldId="264"/>
        </pc:sldMkLst>
        <pc:spChg chg="mod">
          <ac:chgData name="Manolis Kiagias" userId="c3565f1950a8e34f" providerId="LiveId" clId="{FEF2B807-695C-4142-BC5E-9B91BA551C3E}" dt="2023-03-31T09:33:37.574" v="204" actId="20577"/>
          <ac:spMkLst>
            <pc:docMk/>
            <pc:sldMk cId="0" sldId="264"/>
            <ac:spMk id="7" creationId="{0E1A4232-3B96-FF72-8293-EF924E2FDB94}"/>
          </ac:spMkLst>
        </pc:spChg>
      </pc:sldChg>
      <pc:sldChg chg="del">
        <pc:chgData name="Manolis Kiagias" userId="c3565f1950a8e34f" providerId="LiveId" clId="{FEF2B807-695C-4142-BC5E-9B91BA551C3E}" dt="2023-03-31T09:16:53.402" v="67" actId="47"/>
        <pc:sldMkLst>
          <pc:docMk/>
          <pc:sldMk cId="0" sldId="265"/>
        </pc:sldMkLst>
      </pc:sldChg>
      <pc:sldChg chg="modSp add del mod">
        <pc:chgData name="Manolis Kiagias" userId="c3565f1950a8e34f" providerId="LiveId" clId="{FEF2B807-695C-4142-BC5E-9B91BA551C3E}" dt="2023-03-31T09:33:55.895" v="218" actId="20577"/>
        <pc:sldMkLst>
          <pc:docMk/>
          <pc:sldMk cId="0" sldId="266"/>
        </pc:sldMkLst>
        <pc:spChg chg="mod">
          <ac:chgData name="Manolis Kiagias" userId="c3565f1950a8e34f" providerId="LiveId" clId="{FEF2B807-695C-4142-BC5E-9B91BA551C3E}" dt="2023-03-31T09:33:55.895" v="218" actId="20577"/>
          <ac:spMkLst>
            <pc:docMk/>
            <pc:sldMk cId="0" sldId="266"/>
            <ac:spMk id="6" creationId="{53B7C956-7F7C-1AC8-F6BC-C166147F33FF}"/>
          </ac:spMkLst>
        </pc:spChg>
      </pc:sldChg>
      <pc:sldChg chg="addSp delSp modSp add del mod">
        <pc:chgData name="Manolis Kiagias" userId="c3565f1950a8e34f" providerId="LiveId" clId="{FEF2B807-695C-4142-BC5E-9B91BA551C3E}" dt="2023-03-31T10:01:09.278" v="323" actId="20577"/>
        <pc:sldMkLst>
          <pc:docMk/>
          <pc:sldMk cId="0" sldId="268"/>
        </pc:sldMkLst>
        <pc:spChg chg="mod">
          <ac:chgData name="Manolis Kiagias" userId="c3565f1950a8e34f" providerId="LiveId" clId="{FEF2B807-695C-4142-BC5E-9B91BA551C3E}" dt="2023-03-31T09:59:46.384" v="284" actId="1076"/>
          <ac:spMkLst>
            <pc:docMk/>
            <pc:sldMk cId="0" sldId="268"/>
            <ac:spMk id="4" creationId="{DAB5FFFB-F6B5-4033-AABA-BA07290BE3BB}"/>
          </ac:spMkLst>
        </pc:spChg>
        <pc:spChg chg="del mod">
          <ac:chgData name="Manolis Kiagias" userId="c3565f1950a8e34f" providerId="LiveId" clId="{FEF2B807-695C-4142-BC5E-9B91BA551C3E}" dt="2023-03-31T10:00:40.608" v="293" actId="478"/>
          <ac:spMkLst>
            <pc:docMk/>
            <pc:sldMk cId="0" sldId="268"/>
            <ac:spMk id="6" creationId="{DAE70309-7CFB-C06E-5893-4D78620F3A25}"/>
          </ac:spMkLst>
        </pc:spChg>
        <pc:spChg chg="del mod">
          <ac:chgData name="Manolis Kiagias" userId="c3565f1950a8e34f" providerId="LiveId" clId="{FEF2B807-695C-4142-BC5E-9B91BA551C3E}" dt="2023-03-31T10:00:43.326" v="295" actId="478"/>
          <ac:spMkLst>
            <pc:docMk/>
            <pc:sldMk cId="0" sldId="268"/>
            <ac:spMk id="7" creationId="{05FF0DC4-2010-1ED0-EF02-EA27BFC4A5F4}"/>
          </ac:spMkLst>
        </pc:spChg>
        <pc:spChg chg="del mod">
          <ac:chgData name="Manolis Kiagias" userId="c3565f1950a8e34f" providerId="LiveId" clId="{FEF2B807-695C-4142-BC5E-9B91BA551C3E}" dt="2023-03-31T10:00:37.056" v="292" actId="478"/>
          <ac:spMkLst>
            <pc:docMk/>
            <pc:sldMk cId="0" sldId="268"/>
            <ac:spMk id="8" creationId="{8DBD4791-488F-83C2-5606-C8CA0C94B134}"/>
          </ac:spMkLst>
        </pc:spChg>
        <pc:spChg chg="del mod">
          <ac:chgData name="Manolis Kiagias" userId="c3565f1950a8e34f" providerId="LiveId" clId="{FEF2B807-695C-4142-BC5E-9B91BA551C3E}" dt="2023-03-31T10:00:35.094" v="291" actId="478"/>
          <ac:spMkLst>
            <pc:docMk/>
            <pc:sldMk cId="0" sldId="268"/>
            <ac:spMk id="9" creationId="{56B05109-DFD1-45DD-DE46-B8FE512AE410}"/>
          </ac:spMkLst>
        </pc:spChg>
        <pc:spChg chg="del mod topLvl">
          <ac:chgData name="Manolis Kiagias" userId="c3565f1950a8e34f" providerId="LiveId" clId="{FEF2B807-695C-4142-BC5E-9B91BA551C3E}" dt="2023-03-31T10:00:52.889" v="298" actId="478"/>
          <ac:spMkLst>
            <pc:docMk/>
            <pc:sldMk cId="0" sldId="268"/>
            <ac:spMk id="10" creationId="{B3EED0E3-EC2F-6EC6-9110-9CA3334DBB0C}"/>
          </ac:spMkLst>
        </pc:spChg>
        <pc:spChg chg="add mod">
          <ac:chgData name="Manolis Kiagias" userId="c3565f1950a8e34f" providerId="LiveId" clId="{FEF2B807-695C-4142-BC5E-9B91BA551C3E}" dt="2023-03-31T10:01:09.278" v="323" actId="20577"/>
          <ac:spMkLst>
            <pc:docMk/>
            <pc:sldMk cId="0" sldId="268"/>
            <ac:spMk id="11" creationId="{04CB0481-05E5-899B-9C20-E3F8AA0EA267}"/>
          </ac:spMkLst>
        </pc:spChg>
        <pc:grpChg chg="add del mod">
          <ac:chgData name="Manolis Kiagias" userId="c3565f1950a8e34f" providerId="LiveId" clId="{FEF2B807-695C-4142-BC5E-9B91BA551C3E}" dt="2023-03-31T10:00:52.889" v="298" actId="478"/>
          <ac:grpSpMkLst>
            <pc:docMk/>
            <pc:sldMk cId="0" sldId="268"/>
            <ac:grpSpMk id="2" creationId="{D1B10BC4-E0D6-5083-9E68-67620349CDFB}"/>
          </ac:grpSpMkLst>
        </pc:grpChg>
        <pc:picChg chg="mod">
          <ac:chgData name="Manolis Kiagias" userId="c3565f1950a8e34f" providerId="LiveId" clId="{FEF2B807-695C-4142-BC5E-9B91BA551C3E}" dt="2023-03-31T09:59:34.356" v="281" actId="14100"/>
          <ac:picMkLst>
            <pc:docMk/>
            <pc:sldMk cId="0" sldId="268"/>
            <ac:picMk id="3" creationId="{9A03ECA3-FABF-4106-BF9F-9D4C4A731773}"/>
          </ac:picMkLst>
        </pc:picChg>
        <pc:picChg chg="mod topLvl">
          <ac:chgData name="Manolis Kiagias" userId="c3565f1950a8e34f" providerId="LiveId" clId="{FEF2B807-695C-4142-BC5E-9B91BA551C3E}" dt="2023-03-31T10:00:59.265" v="299" actId="1076"/>
          <ac:picMkLst>
            <pc:docMk/>
            <pc:sldMk cId="0" sldId="268"/>
            <ac:picMk id="5" creationId="{DBD1FA3D-851D-7FB1-7A0D-7675E7651B2D}"/>
          </ac:picMkLst>
        </pc:picChg>
      </pc:sldChg>
      <pc:sldChg chg="add del">
        <pc:chgData name="Manolis Kiagias" userId="c3565f1950a8e34f" providerId="LiveId" clId="{FEF2B807-695C-4142-BC5E-9B91BA551C3E}" dt="2023-03-31T09:34:47.379" v="220" actId="47"/>
        <pc:sldMkLst>
          <pc:docMk/>
          <pc:sldMk cId="0" sldId="270"/>
        </pc:sldMkLst>
      </pc:sldChg>
      <pc:sldChg chg="addSp modSp mod">
        <pc:chgData name="Manolis Kiagias" userId="c3565f1950a8e34f" providerId="LiveId" clId="{FEF2B807-695C-4142-BC5E-9B91BA551C3E}" dt="2023-03-31T10:01:46.313" v="353" actId="1076"/>
        <pc:sldMkLst>
          <pc:docMk/>
          <pc:sldMk cId="0" sldId="276"/>
        </pc:sldMkLst>
        <pc:spChg chg="add mod">
          <ac:chgData name="Manolis Kiagias" userId="c3565f1950a8e34f" providerId="LiveId" clId="{FEF2B807-695C-4142-BC5E-9B91BA551C3E}" dt="2023-03-31T10:01:40.081" v="352" actId="14100"/>
          <ac:spMkLst>
            <pc:docMk/>
            <pc:sldMk cId="0" sldId="276"/>
            <ac:spMk id="3" creationId="{ACF48F81-C1C1-4042-CAA6-71857D886AD5}"/>
          </ac:spMkLst>
        </pc:spChg>
        <pc:picChg chg="mod">
          <ac:chgData name="Manolis Kiagias" userId="c3565f1950a8e34f" providerId="LiveId" clId="{FEF2B807-695C-4142-BC5E-9B91BA551C3E}" dt="2023-03-31T10:01:46.313" v="353" actId="1076"/>
          <ac:picMkLst>
            <pc:docMk/>
            <pc:sldMk cId="0" sldId="276"/>
            <ac:picMk id="2" creationId="{9FAD21C1-5089-4357-81D8-B42158B97F08}"/>
          </ac:picMkLst>
        </pc:picChg>
      </pc:sldChg>
      <pc:sldChg chg="modSp add del mod">
        <pc:chgData name="Manolis Kiagias" userId="c3565f1950a8e34f" providerId="LiveId" clId="{FEF2B807-695C-4142-BC5E-9B91BA551C3E}" dt="2023-03-31T10:05:33.461" v="428" actId="47"/>
        <pc:sldMkLst>
          <pc:docMk/>
          <pc:sldMk cId="4249512664" sldId="277"/>
        </pc:sldMkLst>
        <pc:spChg chg="mod">
          <ac:chgData name="Manolis Kiagias" userId="c3565f1950a8e34f" providerId="LiveId" clId="{FEF2B807-695C-4142-BC5E-9B91BA551C3E}" dt="2023-03-31T09:20:46.102" v="120" actId="20577"/>
          <ac:spMkLst>
            <pc:docMk/>
            <pc:sldMk cId="4249512664" sldId="277"/>
            <ac:spMk id="2" creationId="{5AB0D41E-25A3-452F-B8A2-6010DAB44FEC}"/>
          </ac:spMkLst>
        </pc:spChg>
      </pc:sldChg>
      <pc:sldChg chg="modSp add mod ord">
        <pc:chgData name="Manolis Kiagias" userId="c3565f1950a8e34f" providerId="LiveId" clId="{FEF2B807-695C-4142-BC5E-9B91BA551C3E}" dt="2023-03-31T10:05:48.767" v="430"/>
        <pc:sldMkLst>
          <pc:docMk/>
          <pc:sldMk cId="606455065" sldId="278"/>
        </pc:sldMkLst>
        <pc:spChg chg="mod">
          <ac:chgData name="Manolis Kiagias" userId="c3565f1950a8e34f" providerId="LiveId" clId="{FEF2B807-695C-4142-BC5E-9B91BA551C3E}" dt="2023-03-31T09:30:46.548" v="157" actId="20577"/>
          <ac:spMkLst>
            <pc:docMk/>
            <pc:sldMk cId="606455065" sldId="278"/>
            <ac:spMk id="13" creationId="{68A9D974-A667-7A06-3343-84ECEAD84A39}"/>
          </ac:spMkLst>
        </pc:spChg>
      </pc:sldChg>
      <pc:sldChg chg="del">
        <pc:chgData name="Manolis Kiagias" userId="c3565f1950a8e34f" providerId="LiveId" clId="{FEF2B807-695C-4142-BC5E-9B91BA551C3E}" dt="2023-03-31T09:16:47.758" v="58" actId="47"/>
        <pc:sldMkLst>
          <pc:docMk/>
          <pc:sldMk cId="2253742232" sldId="279"/>
        </pc:sldMkLst>
      </pc:sldChg>
      <pc:sldChg chg="del">
        <pc:chgData name="Manolis Kiagias" userId="c3565f1950a8e34f" providerId="LiveId" clId="{FEF2B807-695C-4142-BC5E-9B91BA551C3E}" dt="2023-03-31T09:16:49.023" v="60" actId="47"/>
        <pc:sldMkLst>
          <pc:docMk/>
          <pc:sldMk cId="823755325" sldId="280"/>
        </pc:sldMkLst>
      </pc:sldChg>
      <pc:sldChg chg="add">
        <pc:chgData name="Manolis Kiagias" userId="c3565f1950a8e34f" providerId="LiveId" clId="{FEF2B807-695C-4142-BC5E-9B91BA551C3E}" dt="2023-03-31T09:34:45.056" v="219"/>
        <pc:sldMkLst>
          <pc:docMk/>
          <pc:sldMk cId="3304713585" sldId="280"/>
        </pc:sldMkLst>
      </pc:sldChg>
      <pc:sldChg chg="del">
        <pc:chgData name="Manolis Kiagias" userId="c3565f1950a8e34f" providerId="LiveId" clId="{FEF2B807-695C-4142-BC5E-9B91BA551C3E}" dt="2023-03-31T09:16:51.078" v="63" actId="47"/>
        <pc:sldMkLst>
          <pc:docMk/>
          <pc:sldMk cId="487084172" sldId="281"/>
        </pc:sldMkLst>
      </pc:sldChg>
      <pc:sldChg chg="del">
        <pc:chgData name="Manolis Kiagias" userId="c3565f1950a8e34f" providerId="LiveId" clId="{FEF2B807-695C-4142-BC5E-9B91BA551C3E}" dt="2023-03-31T09:16:51.643" v="64" actId="47"/>
        <pc:sldMkLst>
          <pc:docMk/>
          <pc:sldMk cId="1541823478" sldId="282"/>
        </pc:sldMkLst>
      </pc:sldChg>
      <pc:sldChg chg="add del">
        <pc:chgData name="Manolis Kiagias" userId="c3565f1950a8e34f" providerId="LiveId" clId="{FEF2B807-695C-4142-BC5E-9B91BA551C3E}" dt="2023-03-31T09:17:21.654" v="74" actId="47"/>
        <pc:sldMkLst>
          <pc:docMk/>
          <pc:sldMk cId="4064773763" sldId="283"/>
        </pc:sldMkLst>
      </pc:sldChg>
      <pc:sldChg chg="del">
        <pc:chgData name="Manolis Kiagias" userId="c3565f1950a8e34f" providerId="LiveId" clId="{FEF2B807-695C-4142-BC5E-9B91BA551C3E}" dt="2023-03-31T09:17:19.124" v="73" actId="47"/>
        <pc:sldMkLst>
          <pc:docMk/>
          <pc:sldMk cId="2730036577" sldId="284"/>
        </pc:sldMkLst>
      </pc:sldChg>
      <pc:sldChg chg="del">
        <pc:chgData name="Manolis Kiagias" userId="c3565f1950a8e34f" providerId="LiveId" clId="{FEF2B807-695C-4142-BC5E-9B91BA551C3E}" dt="2023-03-31T09:17:25.570" v="76" actId="47"/>
        <pc:sldMkLst>
          <pc:docMk/>
          <pc:sldMk cId="2428304126" sldId="285"/>
        </pc:sldMkLst>
      </pc:sldChg>
      <pc:sldChg chg="del">
        <pc:chgData name="Manolis Kiagias" userId="c3565f1950a8e34f" providerId="LiveId" clId="{FEF2B807-695C-4142-BC5E-9B91BA551C3E}" dt="2023-03-31T09:17:23.506" v="75" actId="47"/>
        <pc:sldMkLst>
          <pc:docMk/>
          <pc:sldMk cId="2549431524" sldId="286"/>
        </pc:sldMkLst>
      </pc:sldChg>
      <pc:sldChg chg="addSp modSp del mod">
        <pc:chgData name="Manolis Kiagias" userId="c3565f1950a8e34f" providerId="LiveId" clId="{FEF2B807-695C-4142-BC5E-9B91BA551C3E}" dt="2023-03-31T09:42:24.172" v="272" actId="47"/>
        <pc:sldMkLst>
          <pc:docMk/>
          <pc:sldMk cId="149048342" sldId="287"/>
        </pc:sldMkLst>
        <pc:spChg chg="mod">
          <ac:chgData name="Manolis Kiagias" userId="c3565f1950a8e34f" providerId="LiveId" clId="{FEF2B807-695C-4142-BC5E-9B91BA551C3E}" dt="2023-03-31T09:40:32.225" v="255" actId="14100"/>
          <ac:spMkLst>
            <pc:docMk/>
            <pc:sldMk cId="149048342" sldId="287"/>
            <ac:spMk id="2" creationId="{ED195E23-8564-482B-86DC-E54F0FB5BD5A}"/>
          </ac:spMkLst>
        </pc:spChg>
        <pc:spChg chg="mod">
          <ac:chgData name="Manolis Kiagias" userId="c3565f1950a8e34f" providerId="LiveId" clId="{FEF2B807-695C-4142-BC5E-9B91BA551C3E}" dt="2023-03-31T09:40:32.225" v="255" actId="14100"/>
          <ac:spMkLst>
            <pc:docMk/>
            <pc:sldMk cId="149048342" sldId="287"/>
            <ac:spMk id="4" creationId="{0CC036A5-3B3D-48BD-9118-54373E90FC9A}"/>
          </ac:spMkLst>
        </pc:spChg>
        <pc:spChg chg="mod">
          <ac:chgData name="Manolis Kiagias" userId="c3565f1950a8e34f" providerId="LiveId" clId="{FEF2B807-695C-4142-BC5E-9B91BA551C3E}" dt="2023-03-31T09:40:32.225" v="255" actId="14100"/>
          <ac:spMkLst>
            <pc:docMk/>
            <pc:sldMk cId="149048342" sldId="287"/>
            <ac:spMk id="5" creationId="{85B81A42-64A3-4EF6-B612-AEB7602A4117}"/>
          </ac:spMkLst>
        </pc:spChg>
        <pc:spChg chg="mod">
          <ac:chgData name="Manolis Kiagias" userId="c3565f1950a8e34f" providerId="LiveId" clId="{FEF2B807-695C-4142-BC5E-9B91BA551C3E}" dt="2023-03-31T09:40:32.225" v="255" actId="14100"/>
          <ac:spMkLst>
            <pc:docMk/>
            <pc:sldMk cId="149048342" sldId="287"/>
            <ac:spMk id="7" creationId="{0B9373E5-3AE1-4F0C-B030-0E9652A775F8}"/>
          </ac:spMkLst>
        </pc:spChg>
        <pc:spChg chg="mod">
          <ac:chgData name="Manolis Kiagias" userId="c3565f1950a8e34f" providerId="LiveId" clId="{FEF2B807-695C-4142-BC5E-9B91BA551C3E}" dt="2023-03-31T09:40:32.225" v="255" actId="14100"/>
          <ac:spMkLst>
            <pc:docMk/>
            <pc:sldMk cId="149048342" sldId="287"/>
            <ac:spMk id="8" creationId="{61A906C2-C95A-4D85-939E-7B8515281508}"/>
          </ac:spMkLst>
        </pc:spChg>
        <pc:grpChg chg="add mod">
          <ac:chgData name="Manolis Kiagias" userId="c3565f1950a8e34f" providerId="LiveId" clId="{FEF2B807-695C-4142-BC5E-9B91BA551C3E}" dt="2023-03-31T09:40:32.225" v="255" actId="14100"/>
          <ac:grpSpMkLst>
            <pc:docMk/>
            <pc:sldMk cId="149048342" sldId="287"/>
            <ac:grpSpMk id="3" creationId="{15BE8D8F-D2EC-058E-950E-CE8B9B9605C9}"/>
          </ac:grpSpMkLst>
        </pc:grpChg>
        <pc:picChg chg="mod">
          <ac:chgData name="Manolis Kiagias" userId="c3565f1950a8e34f" providerId="LiveId" clId="{FEF2B807-695C-4142-BC5E-9B91BA551C3E}" dt="2023-03-31T09:40:32.225" v="255" actId="14100"/>
          <ac:picMkLst>
            <pc:docMk/>
            <pc:sldMk cId="149048342" sldId="287"/>
            <ac:picMk id="1026" creationId="{1D087B29-EDC0-418B-8032-D0BEDCDF91BB}"/>
          </ac:picMkLst>
        </pc:picChg>
      </pc:sldChg>
      <pc:sldChg chg="modSp add mod">
        <pc:chgData name="Manolis Kiagias" userId="c3565f1950a8e34f" providerId="LiveId" clId="{FEF2B807-695C-4142-BC5E-9B91BA551C3E}" dt="2023-03-31T10:06:13.577" v="451" actId="20577"/>
        <pc:sldMkLst>
          <pc:docMk/>
          <pc:sldMk cId="1448824357" sldId="296"/>
        </pc:sldMkLst>
        <pc:spChg chg="mod">
          <ac:chgData name="Manolis Kiagias" userId="c3565f1950a8e34f" providerId="LiveId" clId="{FEF2B807-695C-4142-BC5E-9B91BA551C3E}" dt="2023-03-31T10:06:13.577" v="451" actId="20577"/>
          <ac:spMkLst>
            <pc:docMk/>
            <pc:sldMk cId="1448824357" sldId="296"/>
            <ac:spMk id="14" creationId="{14E099C8-4215-BB66-30DD-F938BAF7755F}"/>
          </ac:spMkLst>
        </pc:spChg>
      </pc:sldChg>
      <pc:sldChg chg="addSp modSp add mod">
        <pc:chgData name="Manolis Kiagias" userId="c3565f1950a8e34f" providerId="LiveId" clId="{FEF2B807-695C-4142-BC5E-9B91BA551C3E}" dt="2023-03-31T10:02:27.940" v="374" actId="14100"/>
        <pc:sldMkLst>
          <pc:docMk/>
          <pc:sldMk cId="3757351038" sldId="297"/>
        </pc:sldMkLst>
        <pc:spChg chg="add mod">
          <ac:chgData name="Manolis Kiagias" userId="c3565f1950a8e34f" providerId="LiveId" clId="{FEF2B807-695C-4142-BC5E-9B91BA551C3E}" dt="2023-03-31T10:02:27.940" v="374" actId="14100"/>
          <ac:spMkLst>
            <pc:docMk/>
            <pc:sldMk cId="3757351038" sldId="297"/>
            <ac:spMk id="3" creationId="{36CCEEF9-0C84-251F-6335-37884355C6B5}"/>
          </ac:spMkLst>
        </pc:spChg>
        <pc:picChg chg="mod">
          <ac:chgData name="Manolis Kiagias" userId="c3565f1950a8e34f" providerId="LiveId" clId="{FEF2B807-695C-4142-BC5E-9B91BA551C3E}" dt="2023-03-31T10:02:22.328" v="372" actId="1076"/>
          <ac:picMkLst>
            <pc:docMk/>
            <pc:sldMk cId="3757351038" sldId="297"/>
            <ac:picMk id="2" creationId="{5C966B24-5490-45DB-A3B4-C619B0D75AAC}"/>
          </ac:picMkLst>
        </pc:picChg>
      </pc:sldChg>
      <pc:sldChg chg="addSp delSp modSp add mod">
        <pc:chgData name="Manolis Kiagias" userId="c3565f1950a8e34f" providerId="LiveId" clId="{FEF2B807-695C-4142-BC5E-9B91BA551C3E}" dt="2023-03-31T10:02:04.068" v="370" actId="20577"/>
        <pc:sldMkLst>
          <pc:docMk/>
          <pc:sldMk cId="4251008205" sldId="298"/>
        </pc:sldMkLst>
        <pc:spChg chg="mod">
          <ac:chgData name="Manolis Kiagias" userId="c3565f1950a8e34f" providerId="LiveId" clId="{FEF2B807-695C-4142-BC5E-9B91BA551C3E}" dt="2023-03-31T09:37:39.811" v="238" actId="1076"/>
          <ac:spMkLst>
            <pc:docMk/>
            <pc:sldMk cId="4251008205" sldId="298"/>
            <ac:spMk id="2" creationId="{2973553C-CC33-4FC2-8AD3-B9E00CB6EA14}"/>
          </ac:spMkLst>
        </pc:spChg>
        <pc:spChg chg="mod">
          <ac:chgData name="Manolis Kiagias" userId="c3565f1950a8e34f" providerId="LiveId" clId="{FEF2B807-695C-4142-BC5E-9B91BA551C3E}" dt="2023-03-31T09:37:57.069" v="239" actId="1076"/>
          <ac:spMkLst>
            <pc:docMk/>
            <pc:sldMk cId="4251008205" sldId="298"/>
            <ac:spMk id="3" creationId="{EF2BB26F-AC20-4176-B391-4FF4E03783AA}"/>
          </ac:spMkLst>
        </pc:spChg>
        <pc:spChg chg="mod">
          <ac:chgData name="Manolis Kiagias" userId="c3565f1950a8e34f" providerId="LiveId" clId="{FEF2B807-695C-4142-BC5E-9B91BA551C3E}" dt="2023-03-31T09:37:25.110" v="234" actId="1076"/>
          <ac:spMkLst>
            <pc:docMk/>
            <pc:sldMk cId="4251008205" sldId="298"/>
            <ac:spMk id="4" creationId="{061D3149-4F76-477A-940F-B3C76FDCC431}"/>
          </ac:spMkLst>
        </pc:spChg>
        <pc:spChg chg="del">
          <ac:chgData name="Manolis Kiagias" userId="c3565f1950a8e34f" providerId="LiveId" clId="{FEF2B807-695C-4142-BC5E-9B91BA551C3E}" dt="2023-03-31T09:37:20.648" v="233" actId="478"/>
          <ac:spMkLst>
            <pc:docMk/>
            <pc:sldMk cId="4251008205" sldId="298"/>
            <ac:spMk id="5" creationId="{05C02D15-2344-4DD4-8461-C8F297CEFD28}"/>
          </ac:spMkLst>
        </pc:spChg>
        <pc:spChg chg="add mod">
          <ac:chgData name="Manolis Kiagias" userId="c3565f1950a8e34f" providerId="LiveId" clId="{FEF2B807-695C-4142-BC5E-9B91BA551C3E}" dt="2023-03-31T10:02:04.068" v="370" actId="20577"/>
          <ac:spMkLst>
            <pc:docMk/>
            <pc:sldMk cId="4251008205" sldId="298"/>
            <ac:spMk id="6" creationId="{CD42EAEA-44E2-1BF3-A5F0-60A436A9E978}"/>
          </ac:spMkLst>
        </pc:spChg>
        <pc:picChg chg="mod">
          <ac:chgData name="Manolis Kiagias" userId="c3565f1950a8e34f" providerId="LiveId" clId="{FEF2B807-695C-4142-BC5E-9B91BA551C3E}" dt="2023-03-31T09:37:31.778" v="236" actId="1076"/>
          <ac:picMkLst>
            <pc:docMk/>
            <pc:sldMk cId="4251008205" sldId="298"/>
            <ac:picMk id="1026" creationId="{139AACF6-48E9-4CEF-A029-34DC3D99B54C}"/>
          </ac:picMkLst>
        </pc:picChg>
        <pc:picChg chg="mod">
          <ac:chgData name="Manolis Kiagias" userId="c3565f1950a8e34f" providerId="LiveId" clId="{FEF2B807-695C-4142-BC5E-9B91BA551C3E}" dt="2023-03-31T09:37:29.384" v="235" actId="1076"/>
          <ac:picMkLst>
            <pc:docMk/>
            <pc:sldMk cId="4251008205" sldId="298"/>
            <ac:picMk id="1028" creationId="{0A1BDABA-5A50-49B3-82E7-1C2270325917}"/>
          </ac:picMkLst>
        </pc:picChg>
      </pc:sldChg>
      <pc:sldChg chg="addSp delSp modSp add mod">
        <pc:chgData name="Manolis Kiagias" userId="c3565f1950a8e34f" providerId="LiveId" clId="{FEF2B807-695C-4142-BC5E-9B91BA551C3E}" dt="2023-03-31T10:05:30.441" v="427" actId="20577"/>
        <pc:sldMkLst>
          <pc:docMk/>
          <pc:sldMk cId="168181417" sldId="299"/>
        </pc:sldMkLst>
        <pc:spChg chg="del">
          <ac:chgData name="Manolis Kiagias" userId="c3565f1950a8e34f" providerId="LiveId" clId="{FEF2B807-695C-4142-BC5E-9B91BA551C3E}" dt="2023-03-31T10:02:34.569" v="375" actId="478"/>
          <ac:spMkLst>
            <pc:docMk/>
            <pc:sldMk cId="168181417" sldId="299"/>
            <ac:spMk id="2" creationId="{5AB0D41E-25A3-452F-B8A2-6010DAB44FEC}"/>
          </ac:spMkLst>
        </pc:spChg>
        <pc:spChg chg="add mod">
          <ac:chgData name="Manolis Kiagias" userId="c3565f1950a8e34f" providerId="LiveId" clId="{FEF2B807-695C-4142-BC5E-9B91BA551C3E}" dt="2023-03-31T10:05:30.441" v="427" actId="20577"/>
          <ac:spMkLst>
            <pc:docMk/>
            <pc:sldMk cId="168181417" sldId="299"/>
            <ac:spMk id="3" creationId="{7A15824D-948A-818B-A3B2-3F7921A52ADA}"/>
          </ac:spMkLst>
        </pc:spChg>
        <pc:grpChg chg="add mod">
          <ac:chgData name="Manolis Kiagias" userId="c3565f1950a8e34f" providerId="LiveId" clId="{FEF2B807-695C-4142-BC5E-9B91BA551C3E}" dt="2023-03-31T10:03:42.846" v="419" actId="1076"/>
          <ac:grpSpMkLst>
            <pc:docMk/>
            <pc:sldMk cId="168181417" sldId="299"/>
            <ac:grpSpMk id="5" creationId="{B368EE13-3842-314C-E3C5-9FFC4545398A}"/>
          </ac:grpSpMkLst>
        </pc:grpChg>
        <pc:picChg chg="del mod">
          <ac:chgData name="Manolis Kiagias" userId="c3565f1950a8e34f" providerId="LiveId" clId="{FEF2B807-695C-4142-BC5E-9B91BA551C3E}" dt="2023-03-31T10:03:16.838" v="414" actId="478"/>
          <ac:picMkLst>
            <pc:docMk/>
            <pc:sldMk cId="168181417" sldId="299"/>
            <ac:picMk id="4" creationId="{7D0D85AB-7FA1-4044-B282-0CC12A197398}"/>
          </ac:picMkLst>
        </pc:picChg>
        <pc:picChg chg="mod">
          <ac:chgData name="Manolis Kiagias" userId="c3565f1950a8e34f" providerId="LiveId" clId="{FEF2B807-695C-4142-BC5E-9B91BA551C3E}" dt="2023-03-31T10:03:27.788" v="416"/>
          <ac:picMkLst>
            <pc:docMk/>
            <pc:sldMk cId="168181417" sldId="299"/>
            <ac:picMk id="6" creationId="{64333754-AAEA-6863-E4D1-CC588F8D7356}"/>
          </ac:picMkLst>
        </pc:picChg>
        <pc:picChg chg="mod">
          <ac:chgData name="Manolis Kiagias" userId="c3565f1950a8e34f" providerId="LiveId" clId="{FEF2B807-695C-4142-BC5E-9B91BA551C3E}" dt="2023-03-31T10:03:27.788" v="416"/>
          <ac:picMkLst>
            <pc:docMk/>
            <pc:sldMk cId="168181417" sldId="299"/>
            <ac:picMk id="7" creationId="{D6A1CA84-E3A2-6F8D-9731-1AE71129AD02}"/>
          </ac:picMkLst>
        </pc:picChg>
        <pc:picChg chg="mod">
          <ac:chgData name="Manolis Kiagias" userId="c3565f1950a8e34f" providerId="LiveId" clId="{FEF2B807-695C-4142-BC5E-9B91BA551C3E}" dt="2023-03-31T10:03:21.549" v="415" actId="1076"/>
          <ac:picMkLst>
            <pc:docMk/>
            <pc:sldMk cId="168181417" sldId="299"/>
            <ac:picMk id="8" creationId="{4A3C37BD-30ED-4371-81AB-3C63ED1F7779}"/>
          </ac:picMkLst>
        </pc:picChg>
        <pc:cxnChg chg="mod">
          <ac:chgData name="Manolis Kiagias" userId="c3565f1950a8e34f" providerId="LiveId" clId="{FEF2B807-695C-4142-BC5E-9B91BA551C3E}" dt="2023-03-31T10:03:27.788" v="416"/>
          <ac:cxnSpMkLst>
            <pc:docMk/>
            <pc:sldMk cId="168181417" sldId="299"/>
            <ac:cxnSpMk id="9" creationId="{13F1CCA8-77E9-6E4C-3656-A2DE1A3044CC}"/>
          </ac:cxnSpMkLst>
        </pc:cxnChg>
        <pc:cxnChg chg="mod">
          <ac:chgData name="Manolis Kiagias" userId="c3565f1950a8e34f" providerId="LiveId" clId="{FEF2B807-695C-4142-BC5E-9B91BA551C3E}" dt="2023-03-31T10:03:27.788" v="416"/>
          <ac:cxnSpMkLst>
            <pc:docMk/>
            <pc:sldMk cId="168181417" sldId="299"/>
            <ac:cxnSpMk id="10" creationId="{CCC3A4DD-442E-FA2D-F68B-2A5B8D7EE13E}"/>
          </ac:cxnSpMkLst>
        </pc:cxnChg>
        <pc:cxnChg chg="mod">
          <ac:chgData name="Manolis Kiagias" userId="c3565f1950a8e34f" providerId="LiveId" clId="{FEF2B807-695C-4142-BC5E-9B91BA551C3E}" dt="2023-03-31T10:03:27.788" v="416"/>
          <ac:cxnSpMkLst>
            <pc:docMk/>
            <pc:sldMk cId="168181417" sldId="299"/>
            <ac:cxnSpMk id="11" creationId="{51D3CDA6-2B9A-F4D2-A919-FDA74D586A16}"/>
          </ac:cxnSpMkLst>
        </pc:cxnChg>
        <pc:cxnChg chg="mod">
          <ac:chgData name="Manolis Kiagias" userId="c3565f1950a8e34f" providerId="LiveId" clId="{FEF2B807-695C-4142-BC5E-9B91BA551C3E}" dt="2023-03-31T10:03:27.788" v="416"/>
          <ac:cxnSpMkLst>
            <pc:docMk/>
            <pc:sldMk cId="168181417" sldId="299"/>
            <ac:cxnSpMk id="12" creationId="{9FD9D3D6-EA1D-3965-C5B2-C9728898E8A4}"/>
          </ac:cxnSpMkLst>
        </pc:cxnChg>
      </pc:sldChg>
      <pc:sldChg chg="modSp add mod">
        <pc:chgData name="Manolis Kiagias" userId="c3565f1950a8e34f" providerId="LiveId" clId="{FEF2B807-695C-4142-BC5E-9B91BA551C3E}" dt="2023-03-31T09:25:33.992" v="125" actId="20577"/>
        <pc:sldMkLst>
          <pc:docMk/>
          <pc:sldMk cId="506024858" sldId="300"/>
        </pc:sldMkLst>
        <pc:spChg chg="mod">
          <ac:chgData name="Manolis Kiagias" userId="c3565f1950a8e34f" providerId="LiveId" clId="{FEF2B807-695C-4142-BC5E-9B91BA551C3E}" dt="2023-03-31T09:25:33.992" v="125" actId="20577"/>
          <ac:spMkLst>
            <pc:docMk/>
            <pc:sldMk cId="506024858" sldId="300"/>
            <ac:spMk id="102" creationId="{92D1AC0F-12AA-4C78-BA3D-6A0771991D66}"/>
          </ac:spMkLst>
        </pc:spChg>
      </pc:sldChg>
      <pc:sldChg chg="modSp add mod ord">
        <pc:chgData name="Manolis Kiagias" userId="c3565f1950a8e34f" providerId="LiveId" clId="{FEF2B807-695C-4142-BC5E-9B91BA551C3E}" dt="2023-03-31T10:05:48.767" v="430"/>
        <pc:sldMkLst>
          <pc:docMk/>
          <pc:sldMk cId="0" sldId="301"/>
        </pc:sldMkLst>
        <pc:spChg chg="mod">
          <ac:chgData name="Manolis Kiagias" userId="c3565f1950a8e34f" providerId="LiveId" clId="{FEF2B807-695C-4142-BC5E-9B91BA551C3E}" dt="2023-03-31T09:30:54.055" v="166" actId="20577"/>
          <ac:spMkLst>
            <pc:docMk/>
            <pc:sldMk cId="0" sldId="301"/>
            <ac:spMk id="2" creationId="{C4A685F5-4E75-11DD-477C-7D75435638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FDDEB-F027-47BD-9546-129F7E451D3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3ED50-4644-4F63-BB39-EEFA83DA31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3DC98-1101-4157-A98A-25572045895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937D8-75D2-47D4-80E8-02A9BFCB24B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9BD41EDB-D338-4A2F-966B-157BB5470003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6525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2DAC9-4DB7-425E-8FE7-549CCE27E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230DD-B64F-42B9-BDF3-F19F9EB24BA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4440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C7C0A-5E25-4AD3-8351-54D7292744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5A47E-B357-45AD-B718-75A69064E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58639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l-GR" dirty="0"/>
              <a:t>Η φύση έχει λύσει ήδη πολλά από τα προβλήματα που προσπαθούμε. </a:t>
            </a:r>
            <a:r>
              <a:rPr lang="el-GR"/>
              <a:t>Μένει μόνο να την αντιγράψουμε τροποποιώντας την κατάλληλα.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22886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FF497-551D-63AE-0846-6DC72066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D0EA-0C93-8F6E-1E7D-A5BFC9D0B3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3283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0C513-897F-42B3-8DA1-C14B207601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D001D-338C-4E17-8BFA-622F51C76A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0C513-897F-42B3-8DA1-C14B207601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D001D-338C-4E17-8BFA-622F51C76A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5889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0485E-D05E-4999-89ED-6BDE14E429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1E58F-EE0C-43C5-83E1-FE6FBF546C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l-GR" dirty="0"/>
              <a:t>Πως ήρθε η αρχική έμπνευση για τη δημιουργία της μηχανής)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0485E-D05E-4999-89ED-6BDE14E429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1E58F-EE0C-43C5-83E1-FE6FBF546C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l-GR" dirty="0"/>
              <a:t>Πως χαλώντας τα παιχνίδια μας μαθαίνουμε πράγματα!</a:t>
            </a:r>
          </a:p>
        </p:txBody>
      </p:sp>
    </p:spTree>
    <p:extLst>
      <p:ext uri="{BB962C8B-B14F-4D97-AF65-F5344CB8AC3E}">
        <p14:creationId xmlns:p14="http://schemas.microsoft.com/office/powerpoint/2010/main" val="25700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Ο δημιουργός μαθαίνει ότι μπορεί για τα εξαρτήματα του</a:t>
            </a:r>
          </a:p>
        </p:txBody>
      </p:sp>
    </p:spTree>
    <p:extLst>
      <p:ext uri="{BB962C8B-B14F-4D97-AF65-F5344CB8AC3E}">
        <p14:creationId xmlns:p14="http://schemas.microsoft.com/office/powerpoint/2010/main" val="793051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Η θεωρια με την πράξη διαφέρει, και αυτό δημιουργεί ενδιαφέροντα προβλήματα!</a:t>
            </a:r>
          </a:p>
        </p:txBody>
      </p:sp>
    </p:spTree>
    <p:extLst>
      <p:ext uri="{BB962C8B-B14F-4D97-AF65-F5344CB8AC3E}">
        <p14:creationId xmlns:p14="http://schemas.microsoft.com/office/powerpoint/2010/main" val="15100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Πως το </a:t>
            </a:r>
            <a:r>
              <a:rPr lang="en-US" dirty="0"/>
              <a:t>Rainbow Project </a:t>
            </a:r>
            <a:r>
              <a:rPr lang="el-GR" dirty="0"/>
              <a:t>ξεκίνησε σαν μια σειρά πειραμάτων με χωριστά κυκλώματα για να καταλήξει σε ενα πλήρη από το μηδέν σχεδιασμένο υπολογιστή</a:t>
            </a:r>
          </a:p>
        </p:txBody>
      </p:sp>
    </p:spTree>
    <p:extLst>
      <p:ext uri="{BB962C8B-B14F-4D97-AF65-F5344CB8AC3E}">
        <p14:creationId xmlns:p14="http://schemas.microsoft.com/office/powerpoint/2010/main" val="1088632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Όταν κάνουμε λάθη / παρανοήσεις μαθαίνουμε πράγματα που δεν ξέρουμε και λύνουμε ενδιαφέροντα προβλήματα.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9344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35CD-B405-429B-A5AC-956928FDD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8D6E-1692-44E9-AC67-CA291B2F6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6599-F945-428F-A07E-32055C14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DFC0-6538-419F-80B7-1B0947FB1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B5B3-E0C5-4824-B696-68F977B7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F46789-7097-4E54-97C9-2935AD42E2E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096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5CE5-B6A6-49B5-9D0F-679E6056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6976B-1A65-4A87-91FB-3CD08C85F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0AD3D-CD00-4904-9E6B-AF5F11F4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1B57-BA21-42C9-954B-360FEFF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E7009-7CF5-4EB4-9C6F-859E3DB9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122A17-CF53-485D-9A5F-EA2F0B8E6C4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685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FD410-9AE1-4EF2-B0C2-6A5F5B6C9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716C7-40F2-4FAD-B4E2-C5B64561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1E691-55C4-4A0D-910B-8D3944BC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A6189-7EFB-4557-9ABC-3B16C910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1D0F2-E68B-4EC1-A473-4897777F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18293-3856-4400-9817-878B68948FB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589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B3F6-C20C-4FDA-8E57-5071E689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CDD2-30F5-4CBA-84E7-2100E9206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7E13-CA2E-4444-8632-DF0008FD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06353-CD41-4CEB-BBAA-B796F42A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D022-C67C-4C22-8FBF-C2AF77E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78997B-1348-4AFA-8292-69D49335938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457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BDF6-2C17-448B-B4B0-B0D2D643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9727-C41F-46C5-B678-1F7F7184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C9D02-D4FF-4865-AB59-DB34B130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FA713-CE7F-4E60-9FBE-4931116A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9A358-187D-459A-8E0A-C2035CAD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D83B52-FD14-45B3-8B7E-94B53A47C82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670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4648-8B3A-4632-B309-CCE75492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92C0-084F-4051-B2FE-0A21CCB9C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1B6B6-94DE-48EB-9ADC-2CA74276D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ABB84-755B-4CD4-BADA-0D3C7383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6A2CB-AFEF-4064-BDDB-C74D20CF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22A15-D8BA-4047-AA6F-677DF13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5F4F53-EDD5-470B-B835-76540A23BF6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277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9D0D4-064A-4076-AD21-D117B034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A9AA-89EC-4E90-A77E-B250A079B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8A6CA-0761-4C6A-A1FD-E47BC2291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D8B3D-09CA-40A7-9C3E-11FF3627F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33A4A-1715-4E68-ABD0-6FF24BECF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33FC1-1332-4BB7-AE9A-F5CD2B7C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D5B3B-227C-4506-9D4E-1051B460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82633-D205-4EA5-A39B-1532F659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AEA077-0ADE-4A1C-8CE5-4CB18F676E3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023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A10-F4A6-451D-963A-C4562555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3B8D8-E0C0-44E5-96B2-C7308ADF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D75E0-F3D4-4DBC-BFE2-71A4880D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37329-AC8F-424C-BCC4-BD351F58A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300923-558C-4BEC-99E0-31DD204308D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014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C8C53-EE3D-4ACA-9098-6841793D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C2498-A994-4E51-BB87-DA287755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5BC3D-B7BB-485C-93E0-B3C52978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D4F15B-AE11-4E45-BE58-18A87DB2799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2900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9D75-E578-4E16-87C5-952AAAAC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E4C5-D929-44C5-85E8-C0A57957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1F2A4-81CB-439F-BACC-FC81A5C4A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5194C-E475-46B5-A3F3-DDE16E55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57B05-D996-43CE-91E9-F6FB1524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2EE7A-352E-4526-9348-33EB04C6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DDEF9-1B44-41E5-B5FC-1419DAAB79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650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43D8-5073-4596-BDCD-4BED8217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654C5-F5CD-4FCC-ADCC-F10B5AD87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DB2B3-777F-402F-80F4-CBAAB4B66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9900C-4E55-49FD-88C8-3D7DF937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38B4E-0FCB-45D5-AA3A-1C72FD13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A4682-CE66-4EE5-8C15-48F6FE14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27275D-8151-456B-AC24-4FD473C49EF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3915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4DCAF-4406-44AE-AD97-6AA1F11EE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328E6-8C04-498C-B956-73E1567C5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D1E76-3193-4039-B3FA-7696204B66E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EB32-B792-42F8-98C4-C476D958D0B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38EC7-7A3B-45C6-A56A-E8D4D698BA1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82F7A6C7-C5E5-450E-B903-01414A4A8317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4009CE-6FDE-429A-9D40-ABD3E4E9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EDABD-07E3-4EB3-B3B7-6A3F000C1C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81BCA-7FD3-463E-9DD8-8D777B2621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4280" y="4275054"/>
            <a:ext cx="83484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Μανώλης Κιαγιάς</a:t>
            </a:r>
            <a:br>
              <a:rPr lang="el-GR" sz="3200" dirty="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 sz="3200" dirty="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735F2-12BB-4F09-A416-1E8073C0D9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Σκέψου Σαν Δημιουργός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7A15824D-948A-818B-A3B2-3F7921A52ADA}"/>
              </a:ext>
            </a:extLst>
          </p:cNvPr>
          <p:cNvSpPr txBox="1"/>
          <p:nvPr/>
        </p:nvSpPr>
        <p:spPr>
          <a:xfrm>
            <a:off x="166122" y="103696"/>
            <a:ext cx="8811756" cy="114499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 dirty="0">
                <a:solidFill>
                  <a:schemeClr val="bg1"/>
                </a:solidFill>
                <a:effectLst>
                  <a:outerShdw dist="17962" dir="2700000">
                    <a:srgbClr val="000000"/>
                  </a:outerShdw>
                </a:effectLst>
                <a:cs typeface="Arial" panose="020B0604020202020204" pitchFamily="34" charset="0"/>
              </a:rPr>
              <a:t>Οι Δυσκολίες και τα Λάθη είναι Μέρος της Μάθησης</a:t>
            </a:r>
            <a:endParaRPr lang="el-GR" altLang="el-GR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B9247E-6FB8-4270-AD13-2B5914EF761B}"/>
              </a:ext>
            </a:extLst>
          </p:cNvPr>
          <p:cNvGrpSpPr/>
          <p:nvPr/>
        </p:nvGrpSpPr>
        <p:grpSpPr>
          <a:xfrm>
            <a:off x="364870" y="1488508"/>
            <a:ext cx="6286160" cy="4616861"/>
            <a:chOff x="591012" y="1046056"/>
            <a:chExt cx="6286160" cy="4616861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D20BB58B-F8CC-A6CB-7F0D-C1C4C6A6D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67350" y="2666809"/>
              <a:ext cx="920675" cy="54528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A8FCC8-891C-AB74-97BA-8A69AE2626A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143" y="3703974"/>
              <a:ext cx="146524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2F5D78-C257-B7E3-910B-2F3C6F0FD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254" y="2422090"/>
              <a:ext cx="2556545" cy="255654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C53FCD-6F03-372D-33C0-EA4BFFC861B4}"/>
                </a:ext>
              </a:extLst>
            </p:cNvPr>
            <p:cNvCxnSpPr>
              <a:cxnSpLocks/>
            </p:cNvCxnSpPr>
            <p:nvPr/>
          </p:nvCxnSpPr>
          <p:spPr>
            <a:xfrm>
              <a:off x="4732789" y="3703974"/>
              <a:ext cx="146524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CB03686B-D7B3-79A3-1DE3-BAF507532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410" y="3429774"/>
              <a:ext cx="1411762" cy="1411762"/>
            </a:xfrm>
            <a:prstGeom prst="rect">
              <a:avLst/>
            </a:prstGeom>
          </p:spPr>
        </p:pic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DA21F372-FC53-D44C-DD01-56C5D9E1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354565" y="4218763"/>
              <a:ext cx="2069477" cy="620843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088584-05A9-317F-12EA-B4FCD10C3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360" y="3849982"/>
              <a:ext cx="2273943" cy="1358403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EECA06-2681-B0BA-99FB-347158CFE696}"/>
                </a:ext>
              </a:extLst>
            </p:cNvPr>
            <p:cNvSpPr txBox="1"/>
            <p:nvPr/>
          </p:nvSpPr>
          <p:spPr>
            <a:xfrm>
              <a:off x="1020190" y="4893476"/>
              <a:ext cx="11385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0000"/>
                  </a:solidFill>
                </a:rPr>
                <a:t>Pico</a:t>
              </a:r>
              <a:endParaRPr lang="el-GR" sz="4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E2ED10-70FB-55A1-C6A1-6E3B0D4F82B7}"/>
                </a:ext>
              </a:extLst>
            </p:cNvPr>
            <p:cNvSpPr txBox="1"/>
            <p:nvPr/>
          </p:nvSpPr>
          <p:spPr>
            <a:xfrm>
              <a:off x="591012" y="1979045"/>
              <a:ext cx="1071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0000"/>
                  </a:solidFill>
                </a:rPr>
                <a:t>+5V</a:t>
              </a:r>
              <a:endParaRPr lang="el-GR" sz="440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E63D028-540F-6BE1-B976-6DFB521817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9303" y="5492227"/>
              <a:ext cx="115582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9636A0-0856-216B-0C43-3D4FEEEFD114}"/>
                </a:ext>
              </a:extLst>
            </p:cNvPr>
            <p:cNvCxnSpPr>
              <a:cxnSpLocks/>
            </p:cNvCxnSpPr>
            <p:nvPr/>
          </p:nvCxnSpPr>
          <p:spPr>
            <a:xfrm>
              <a:off x="5545123" y="3700362"/>
              <a:ext cx="0" cy="1791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Diagram&#10;&#10;Description automatically generated">
              <a:extLst>
                <a:ext uri="{FF2B5EF4-FFF2-40B4-BE49-F238E27FC236}">
                  <a16:creationId xmlns:a16="http://schemas.microsoft.com/office/drawing/2014/main" id="{1A5A6881-CE8A-1536-D360-3A02145BD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3731" r="48415" b="7795"/>
            <a:stretch/>
          </p:blipFill>
          <p:spPr>
            <a:xfrm>
              <a:off x="3223525" y="1046056"/>
              <a:ext cx="2456750" cy="3261062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734A1A-7B74-A9E3-235D-F1BB7E496DFD}"/>
              </a:ext>
            </a:extLst>
          </p:cNvPr>
          <p:cNvSpPr/>
          <p:nvPr/>
        </p:nvSpPr>
        <p:spPr>
          <a:xfrm>
            <a:off x="1069186" y="6130314"/>
            <a:ext cx="3385529" cy="61009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...</a:t>
            </a:r>
            <a:r>
              <a:rPr lang="en-US" sz="2400" dirty="0"/>
              <a:t> And lots of fun too!</a:t>
            </a:r>
            <a:endParaRPr lang="el-GR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31D6C0-5180-133D-DCC7-B5D6A86B77DE}"/>
              </a:ext>
            </a:extLst>
          </p:cNvPr>
          <p:cNvSpPr/>
          <p:nvPr/>
        </p:nvSpPr>
        <p:spPr>
          <a:xfrm>
            <a:off x="4897183" y="2231371"/>
            <a:ext cx="3841260" cy="116496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Καλό θα ήταν...</a:t>
            </a:r>
          </a:p>
          <a:p>
            <a:pPr algn="ctr"/>
            <a:r>
              <a:rPr lang="el-GR" sz="2800" dirty="0"/>
              <a:t>Αν δούλευε!</a:t>
            </a:r>
          </a:p>
        </p:txBody>
      </p:sp>
    </p:spTree>
    <p:extLst>
      <p:ext uri="{BB962C8B-B14F-4D97-AF65-F5344CB8AC3E}">
        <p14:creationId xmlns:p14="http://schemas.microsoft.com/office/powerpoint/2010/main" val="16818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93249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Χρειάστηκε η αποτυχία για να μάθουμε...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A52D74-DA07-33B3-3DC9-A5CFD9B6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" y="1170145"/>
            <a:ext cx="5487643" cy="42364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52DE9F-5B87-CD81-2FAF-09657356FEAE}"/>
              </a:ext>
            </a:extLst>
          </p:cNvPr>
          <p:cNvSpPr/>
          <p:nvPr/>
        </p:nvSpPr>
        <p:spPr>
          <a:xfrm>
            <a:off x="5839283" y="1246185"/>
            <a:ext cx="3001270" cy="23503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Ότι δεν είχαμε αρκετή τάση για το εξάρτημα!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AEB0A-45D6-D4D2-4AF4-28FB2DFE4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" t="5368" r="2269"/>
          <a:stretch/>
        </p:blipFill>
        <p:spPr>
          <a:xfrm>
            <a:off x="726361" y="5343183"/>
            <a:ext cx="7691278" cy="14429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897652-8EC0-3422-50F2-EF0AB9C48A7C}"/>
              </a:ext>
            </a:extLst>
          </p:cNvPr>
          <p:cNvSpPr/>
          <p:nvPr/>
        </p:nvSpPr>
        <p:spPr>
          <a:xfrm>
            <a:off x="746620" y="5515824"/>
            <a:ext cx="7633982" cy="272580"/>
          </a:xfrm>
          <a:prstGeom prst="rect">
            <a:avLst/>
          </a:prstGeom>
          <a:solidFill>
            <a:srgbClr val="FFC000">
              <a:alpha val="3098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399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93249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Αναζητούμε Λύσεις και Ιδέες από τη Φύση</a:t>
            </a:r>
          </a:p>
        </p:txBody>
      </p:sp>
      <p:pic>
        <p:nvPicPr>
          <p:cNvPr id="2" name="Picture 1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C4333914-782F-0B39-8522-23D2023FF2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675" y="912737"/>
            <a:ext cx="6224631" cy="62246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584FB5-CDDC-520D-6C12-64F132E85966}"/>
              </a:ext>
            </a:extLst>
          </p:cNvPr>
          <p:cNvSpPr/>
          <p:nvPr/>
        </p:nvSpPr>
        <p:spPr>
          <a:xfrm>
            <a:off x="3401655" y="3260407"/>
            <a:ext cx="3841260" cy="116496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Επικοινωνούμε τις ιδέες μας με την ομάδα!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058A42-E10E-AE61-29AC-40598D75BCA0}"/>
              </a:ext>
            </a:extLst>
          </p:cNvPr>
          <p:cNvSpPr/>
          <p:nvPr/>
        </p:nvSpPr>
        <p:spPr>
          <a:xfrm>
            <a:off x="4090220" y="4425375"/>
            <a:ext cx="3841260" cy="11649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Λειτουργούμε ατομικά και ως σύνολο!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DC9DC-3ABA-EFE9-7E4A-EF49E9E60E2A}"/>
              </a:ext>
            </a:extLst>
          </p:cNvPr>
          <p:cNvSpPr/>
          <p:nvPr/>
        </p:nvSpPr>
        <p:spPr>
          <a:xfrm>
            <a:off x="4756777" y="5590343"/>
            <a:ext cx="3841260" cy="116496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Και κυρίως...</a:t>
            </a:r>
          </a:p>
        </p:txBody>
      </p:sp>
    </p:spTree>
    <p:extLst>
      <p:ext uri="{BB962C8B-B14F-4D97-AF65-F5344CB8AC3E}">
        <p14:creationId xmlns:p14="http://schemas.microsoft.com/office/powerpoint/2010/main" val="1995322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y be an image of 7 people and people studying">
            <a:extLst>
              <a:ext uri="{FF2B5EF4-FFF2-40B4-BE49-F238E27FC236}">
                <a16:creationId xmlns:a16="http://schemas.microsoft.com/office/drawing/2014/main" id="{F3BE2489-8CA7-5D6D-4FAF-774BE37E2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9" y="734193"/>
            <a:ext cx="68580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No photo description available.">
            <a:extLst>
              <a:ext uri="{FF2B5EF4-FFF2-40B4-BE49-F238E27FC236}">
                <a16:creationId xmlns:a16="http://schemas.microsoft.com/office/drawing/2014/main" id="{1E2BDA7F-C657-2470-AE5D-C690A471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04" y="4992606"/>
            <a:ext cx="4601497" cy="17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66678A69-2F60-89BD-4779-D6D0FB3E3AD1}"/>
              </a:ext>
            </a:extLst>
          </p:cNvPr>
          <p:cNvSpPr txBox="1"/>
          <p:nvPr/>
        </p:nvSpPr>
        <p:spPr>
          <a:xfrm>
            <a:off x="215999" y="141840"/>
            <a:ext cx="871200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Περνάμε Καλά και το Διασκεδάζουμε!</a:t>
            </a:r>
          </a:p>
        </p:txBody>
      </p:sp>
    </p:spTree>
    <p:extLst>
      <p:ext uri="{BB962C8B-B14F-4D97-AF65-F5344CB8AC3E}">
        <p14:creationId xmlns:p14="http://schemas.microsoft.com/office/powerpoint/2010/main" val="239175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3B9988D5-881A-0AA0-3A82-1A3677754F25}"/>
              </a:ext>
            </a:extLst>
          </p:cNvPr>
          <p:cNvPicPr/>
          <p:nvPr/>
        </p:nvPicPr>
        <p:blipFill>
          <a:blip r:embed="rId3"/>
          <a:srcRect r="17985"/>
          <a:stretch/>
        </p:blipFill>
        <p:spPr>
          <a:xfrm>
            <a:off x="240040" y="1864800"/>
            <a:ext cx="4302821" cy="4084778"/>
          </a:xfrm>
          <a:prstGeom prst="rect">
            <a:avLst/>
          </a:prstGeom>
          <a:ln>
            <a:noFill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8350086-1C74-41D2-B2C5-B12BDB50B70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780767" y="1864800"/>
            <a:ext cx="4005565" cy="4064046"/>
          </a:xfrm>
          <a:prstGeom prst="rect">
            <a:avLst/>
          </a:prstGeom>
          <a:ln>
            <a:noFill/>
          </a:ln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ECD9F18D-73B6-677F-7C89-4C3F1BD4A928}"/>
              </a:ext>
            </a:extLst>
          </p:cNvPr>
          <p:cNvSpPr txBox="1"/>
          <p:nvPr/>
        </p:nvSpPr>
        <p:spPr>
          <a:xfrm>
            <a:off x="215459" y="217404"/>
            <a:ext cx="8713079" cy="63778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3600" dirty="0" err="1">
                <a:solidFill>
                  <a:schemeClr val="bg1"/>
                </a:solidFill>
                <a:effectLst>
                  <a:outerShdw dist="17962" dir="2700000">
                    <a:srgbClr val="000000"/>
                  </a:outerShdw>
                </a:effectLst>
                <a:cs typeface="Arial" panose="020B0604020202020204" pitchFamily="34" charset="0"/>
              </a:rPr>
              <a:t>SchoolSpace</a:t>
            </a:r>
            <a:endParaRPr lang="el-GR" altLang="el-GR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21C6B9-C45C-BB51-B9DA-874C1D8A68A2}"/>
              </a:ext>
            </a:extLst>
          </p:cNvPr>
          <p:cNvSpPr/>
          <p:nvPr/>
        </p:nvSpPr>
        <p:spPr>
          <a:xfrm>
            <a:off x="215459" y="929154"/>
            <a:ext cx="8654805" cy="7568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/>
              <a:t>Μια κοινότητα Δημιουργών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B71D54-3CA9-0CE2-1266-566B21B9CFFF}"/>
              </a:ext>
            </a:extLst>
          </p:cNvPr>
          <p:cNvSpPr/>
          <p:nvPr/>
        </p:nvSpPr>
        <p:spPr>
          <a:xfrm>
            <a:off x="280783" y="6037006"/>
            <a:ext cx="4221333" cy="70399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LaserChat</a:t>
            </a:r>
            <a:endParaRPr lang="el-GR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32FB60-7B70-104A-4A6C-479995E1A35C}"/>
              </a:ext>
            </a:extLst>
          </p:cNvPr>
          <p:cNvSpPr/>
          <p:nvPr/>
        </p:nvSpPr>
        <p:spPr>
          <a:xfrm>
            <a:off x="4707205" y="6037006"/>
            <a:ext cx="4221333" cy="70399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Relativity Project</a:t>
            </a:r>
            <a:endParaRPr lang="el-GR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77A28-170E-A647-8E6D-C949514665DD}"/>
              </a:ext>
            </a:extLst>
          </p:cNvPr>
          <p:cNvPicPr/>
          <p:nvPr/>
        </p:nvPicPr>
        <p:blipFill>
          <a:blip r:embed="rId3"/>
          <a:srcRect t="8163"/>
          <a:stretch/>
        </p:blipFill>
        <p:spPr>
          <a:xfrm>
            <a:off x="226822" y="414360"/>
            <a:ext cx="4545720" cy="6029280"/>
          </a:xfrm>
          <a:prstGeom prst="rect">
            <a:avLst/>
          </a:prstGeom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F7D109-EF53-5E9B-20CE-AA4EDBE184C6}"/>
              </a:ext>
            </a:extLst>
          </p:cNvPr>
          <p:cNvSpPr/>
          <p:nvPr/>
        </p:nvSpPr>
        <p:spPr>
          <a:xfrm>
            <a:off x="4988852" y="414360"/>
            <a:ext cx="3850348" cy="35578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4400" dirty="0"/>
              <a:t>Ποια είναι τα μυστικά των επιτυχημένων </a:t>
            </a:r>
            <a:r>
              <a:rPr lang="en-US" sz="4400" dirty="0"/>
              <a:t>makers;</a:t>
            </a:r>
            <a:endParaRPr lang="el-GR" sz="4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B35669-55A9-E247-2BD1-EEF0C19A5E2E}"/>
              </a:ext>
            </a:extLst>
          </p:cNvPr>
          <p:cNvSpPr/>
          <p:nvPr/>
        </p:nvSpPr>
        <p:spPr>
          <a:xfrm>
            <a:off x="4988853" y="5218383"/>
            <a:ext cx="3850348" cy="122525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Rainbow Project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416971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ACF48F81-C1C1-4042-CAA6-71857D886AD5}"/>
              </a:ext>
            </a:extLst>
          </p:cNvPr>
          <p:cNvSpPr txBox="1"/>
          <p:nvPr/>
        </p:nvSpPr>
        <p:spPr>
          <a:xfrm>
            <a:off x="215459" y="311034"/>
            <a:ext cx="8713079" cy="63778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 dirty="0">
                <a:solidFill>
                  <a:schemeClr val="bg1"/>
                </a:solidFill>
                <a:effectLst>
                  <a:outerShdw dist="17962" dir="2700000">
                    <a:srgbClr val="000000"/>
                  </a:outerShdw>
                </a:effectLst>
                <a:cs typeface="Arial" panose="020B0604020202020204" pitchFamily="34" charset="0"/>
              </a:rPr>
              <a:t>Έμπνευση και Κίνητρο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27F8A68-5F2A-1DC5-FD89-6BD2D7593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08" y="1112889"/>
            <a:ext cx="8631630" cy="485529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F014C3-8BF9-6E5A-9658-B3CDEA202B21}"/>
              </a:ext>
            </a:extLst>
          </p:cNvPr>
          <p:cNvSpPr/>
          <p:nvPr/>
        </p:nvSpPr>
        <p:spPr>
          <a:xfrm>
            <a:off x="280783" y="6037006"/>
            <a:ext cx="8631630" cy="70399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Enigma Machine</a:t>
            </a:r>
            <a:endParaRPr lang="el-GR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ACF48F81-C1C1-4042-CAA6-71857D886AD5}"/>
              </a:ext>
            </a:extLst>
          </p:cNvPr>
          <p:cNvSpPr txBox="1"/>
          <p:nvPr/>
        </p:nvSpPr>
        <p:spPr>
          <a:xfrm>
            <a:off x="215459" y="311034"/>
            <a:ext cx="8713079" cy="63778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 dirty="0">
                <a:solidFill>
                  <a:schemeClr val="bg1"/>
                </a:solidFill>
                <a:effectLst>
                  <a:outerShdw dist="17962" dir="2700000">
                    <a:srgbClr val="000000"/>
                  </a:outerShdw>
                </a:effectLst>
                <a:cs typeface="Arial" panose="020B0604020202020204" pitchFamily="34" charset="0"/>
              </a:rPr>
              <a:t>Η Περιέργεια είναι Καλό Πράγμα</a:t>
            </a:r>
          </a:p>
        </p:txBody>
      </p:sp>
      <p:pic>
        <p:nvPicPr>
          <p:cNvPr id="2050" name="Picture 2" descr="Tutorial on how to fix toys/murisec54. - YouTube">
            <a:extLst>
              <a:ext uri="{FF2B5EF4-FFF2-40B4-BE49-F238E27FC236}">
                <a16:creationId xmlns:a16="http://schemas.microsoft.com/office/drawing/2014/main" id="{E7C2A7BE-960F-7421-D2C8-23FA7B8E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59" y="1063727"/>
            <a:ext cx="6971071" cy="392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artoon of a cat&#10;&#10;Description automatically generated with medium confidence">
            <a:extLst>
              <a:ext uri="{FF2B5EF4-FFF2-40B4-BE49-F238E27FC236}">
                <a16:creationId xmlns:a16="http://schemas.microsoft.com/office/drawing/2014/main" id="{99A4F44E-43DF-F788-4745-A856E0ABD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50" y="3157720"/>
            <a:ext cx="3319279" cy="370028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1AF0776-C5F5-809E-6B44-F3F37CAD12D6}"/>
              </a:ext>
            </a:extLst>
          </p:cNvPr>
          <p:cNvSpPr/>
          <p:nvPr/>
        </p:nvSpPr>
        <p:spPr>
          <a:xfrm>
            <a:off x="462117" y="5099864"/>
            <a:ext cx="4001729" cy="1452101"/>
          </a:xfrm>
          <a:prstGeom prst="wedgeEllipseCallout">
            <a:avLst>
              <a:gd name="adj1" fmla="val 87167"/>
              <a:gd name="adj2" fmla="val 19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Δεν σκοτώνει γάτες (και κυρίως δεν σκοτώνει </a:t>
            </a:r>
            <a:r>
              <a:rPr lang="en-US" sz="2400" dirty="0"/>
              <a:t>makers)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344104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CD42EAEA-44E2-1BF3-A5F0-60A436A9E978}"/>
              </a:ext>
            </a:extLst>
          </p:cNvPr>
          <p:cNvSpPr txBox="1"/>
          <p:nvPr/>
        </p:nvSpPr>
        <p:spPr>
          <a:xfrm>
            <a:off x="248806" y="44704"/>
            <a:ext cx="8519002" cy="63778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 dirty="0">
                <a:solidFill>
                  <a:schemeClr val="bg1"/>
                </a:solidFill>
                <a:effectLst>
                  <a:outerShdw dist="17962" dir="2700000">
                    <a:srgbClr val="000000"/>
                  </a:outerShdw>
                </a:effectLst>
                <a:cs typeface="Arial" panose="020B0604020202020204" pitchFamily="34" charset="0"/>
              </a:rPr>
              <a:t>Γνώση</a:t>
            </a:r>
            <a:endParaRPr lang="el-GR" altLang="el-GR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Αποτέλεσμα εικόνας για bc547">
            <a:extLst>
              <a:ext uri="{FF2B5EF4-FFF2-40B4-BE49-F238E27FC236}">
                <a16:creationId xmlns:a16="http://schemas.microsoft.com/office/drawing/2014/main" id="{ECE392B3-603C-48CE-9E3B-6DE034B7F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5" t="10818" r="5529" b="15682"/>
          <a:stretch/>
        </p:blipFill>
        <p:spPr bwMode="auto">
          <a:xfrm>
            <a:off x="4493342" y="3059328"/>
            <a:ext cx="4228448" cy="364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931982-7023-1C5C-8439-0A11C2156C98}"/>
              </a:ext>
            </a:extLst>
          </p:cNvPr>
          <p:cNvGrpSpPr/>
          <p:nvPr/>
        </p:nvGrpSpPr>
        <p:grpSpPr>
          <a:xfrm>
            <a:off x="248806" y="894390"/>
            <a:ext cx="5021440" cy="3471131"/>
            <a:chOff x="628327" y="622203"/>
            <a:chExt cx="5344080" cy="3694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333F4D-EC20-DB6C-4263-2B97E8E32E8C}"/>
                </a:ext>
              </a:extLst>
            </p:cNvPr>
            <p:cNvSpPr/>
            <p:nvPr/>
          </p:nvSpPr>
          <p:spPr>
            <a:xfrm>
              <a:off x="680212" y="622203"/>
              <a:ext cx="5240311" cy="369416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11" name="Picture 2" descr="https://lh6.googleusercontent.com/rLDonfWZacAM9XyKmqX1X7KNEowGpjJXVJUGomks-wyyaV1ZXZQKnKrbie7zJvP-eUjD8ScWLKnzVG-tW_PyvuJ0FHda5VCJKevHBXQcSr2SkZardesR-JEdtFdzTQaVBgJZf_MHUFnEDu5-Sg">
              <a:extLst>
                <a:ext uri="{FF2B5EF4-FFF2-40B4-BE49-F238E27FC236}">
                  <a16:creationId xmlns:a16="http://schemas.microsoft.com/office/drawing/2014/main" id="{390C93E3-63DD-E5EE-CF94-C5AF82D2D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27" y="709262"/>
              <a:ext cx="5344080" cy="3520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25A80318-ED82-109E-5727-06A081CDB194}"/>
                </a:ext>
              </a:extLst>
            </p:cNvPr>
            <p:cNvSpPr/>
            <p:nvPr/>
          </p:nvSpPr>
          <p:spPr>
            <a:xfrm>
              <a:off x="2528157" y="1774187"/>
              <a:ext cx="1027309" cy="425451"/>
            </a:xfrm>
            <a:prstGeom prst="wedgeRoundRectCallout">
              <a:avLst>
                <a:gd name="adj1" fmla="val -38005"/>
                <a:gd name="adj2" fmla="val -104262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Κουκίδα</a:t>
              </a:r>
              <a:endParaRPr lang="el-GR" dirty="0"/>
            </a:p>
          </p:txBody>
        </p:sp>
        <p:sp>
          <p:nvSpPr>
            <p:cNvPr id="13" name="Arrow: U-Turn 12">
              <a:extLst>
                <a:ext uri="{FF2B5EF4-FFF2-40B4-BE49-F238E27FC236}">
                  <a16:creationId xmlns:a16="http://schemas.microsoft.com/office/drawing/2014/main" id="{7E44A20B-5F12-1F16-CA33-E744461CB907}"/>
                </a:ext>
              </a:extLst>
            </p:cNvPr>
            <p:cNvSpPr/>
            <p:nvPr/>
          </p:nvSpPr>
          <p:spPr>
            <a:xfrm flipV="1">
              <a:off x="2594742" y="2332097"/>
              <a:ext cx="1670674" cy="1220116"/>
            </a:xfrm>
            <a:prstGeom prst="uturnArrow">
              <a:avLst>
                <a:gd name="adj1" fmla="val 12857"/>
                <a:gd name="adj2" fmla="val 14349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F53E6095-EE1A-C2D8-9225-018B508B55BA}"/>
                </a:ext>
              </a:extLst>
            </p:cNvPr>
            <p:cNvSpPr/>
            <p:nvPr/>
          </p:nvSpPr>
          <p:spPr>
            <a:xfrm>
              <a:off x="3300367" y="1429002"/>
              <a:ext cx="1027309" cy="425451"/>
            </a:xfrm>
            <a:prstGeom prst="wedgeRoundRectCallout">
              <a:avLst>
                <a:gd name="adj1" fmla="val -41035"/>
                <a:gd name="adj2" fmla="val -98164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Εγκοπή</a:t>
              </a:r>
            </a:p>
          </p:txBody>
        </p:sp>
      </p:grpSp>
      <p:pic>
        <p:nvPicPr>
          <p:cNvPr id="15" name="Picture 4" descr="Αποτέλεσμα εικόνας για resistor">
            <a:extLst>
              <a:ext uri="{FF2B5EF4-FFF2-40B4-BE49-F238E27FC236}">
                <a16:creationId xmlns:a16="http://schemas.microsoft.com/office/drawing/2014/main" id="{B1625421-F95B-041B-FAAC-24C17E5C6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5" b="39078"/>
          <a:stretch/>
        </p:blipFill>
        <p:spPr bwMode="auto">
          <a:xfrm rot="19712118">
            <a:off x="405215" y="4744221"/>
            <a:ext cx="4222729" cy="13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D42899-D8BC-ED57-DA2F-562D718BAD4F}"/>
              </a:ext>
            </a:extLst>
          </p:cNvPr>
          <p:cNvSpPr/>
          <p:nvPr/>
        </p:nvSpPr>
        <p:spPr>
          <a:xfrm>
            <a:off x="5303253" y="894389"/>
            <a:ext cx="3385529" cy="16066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Θεωρία</a:t>
            </a:r>
          </a:p>
          <a:p>
            <a:pPr algn="ctr"/>
            <a:r>
              <a:rPr lang="el-GR" sz="2400" dirty="0"/>
              <a:t>Πειραματισμός</a:t>
            </a:r>
          </a:p>
          <a:p>
            <a:pPr algn="ctr"/>
            <a:r>
              <a:rPr lang="el-GR" sz="2400" dirty="0"/>
              <a:t>Οργάνωση</a:t>
            </a:r>
          </a:p>
        </p:txBody>
      </p:sp>
    </p:spTree>
    <p:extLst>
      <p:ext uri="{BB962C8B-B14F-4D97-AF65-F5344CB8AC3E}">
        <p14:creationId xmlns:p14="http://schemas.microsoft.com/office/powerpoint/2010/main" val="425100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:a16="http://schemas.microsoft.com/office/drawing/2014/main" id="{8AECCA46-8279-BBBA-B1E0-159E45B28F32}"/>
              </a:ext>
            </a:extLst>
          </p:cNvPr>
          <p:cNvSpPr txBox="1"/>
          <p:nvPr/>
        </p:nvSpPr>
        <p:spPr>
          <a:xfrm>
            <a:off x="248806" y="44704"/>
            <a:ext cx="8748764" cy="63778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 dirty="0">
                <a:solidFill>
                  <a:schemeClr val="bg1"/>
                </a:solidFill>
                <a:effectLst>
                  <a:outerShdw dist="17962" dir="2700000">
                    <a:srgbClr val="000000"/>
                  </a:outerShdw>
                </a:effectLst>
                <a:cs typeface="Arial" panose="020B0604020202020204" pitchFamily="34" charset="0"/>
              </a:rPr>
              <a:t>Θεωρία και Πράξη</a:t>
            </a:r>
            <a:endParaRPr lang="el-GR" altLang="el-GR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026" name="Picture 2" descr="Diodes - SparkFun Learn">
            <a:extLst>
              <a:ext uri="{FF2B5EF4-FFF2-40B4-BE49-F238E27FC236}">
                <a16:creationId xmlns:a16="http://schemas.microsoft.com/office/drawing/2014/main" id="{D6125E12-6F9F-44F3-00DB-1BCA2BF2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6" y="824305"/>
            <a:ext cx="5442155" cy="280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diode? - Electronics Tutorials | CircuitBread">
            <a:extLst>
              <a:ext uri="{FF2B5EF4-FFF2-40B4-BE49-F238E27FC236}">
                <a16:creationId xmlns:a16="http://schemas.microsoft.com/office/drawing/2014/main" id="{784392A9-D304-A508-594A-9454401FA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496" y="2229061"/>
            <a:ext cx="5920075" cy="441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25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36CCEEF9-0C84-251F-6335-37884355C6B5}"/>
              </a:ext>
            </a:extLst>
          </p:cNvPr>
          <p:cNvSpPr txBox="1"/>
          <p:nvPr/>
        </p:nvSpPr>
        <p:spPr>
          <a:xfrm>
            <a:off x="179999" y="44704"/>
            <a:ext cx="8783999" cy="63778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 dirty="0">
                <a:solidFill>
                  <a:schemeClr val="bg1"/>
                </a:solidFill>
                <a:effectLst>
                  <a:outerShdw dist="17962" dir="2700000">
                    <a:srgbClr val="000000"/>
                  </a:outerShdw>
                </a:effectLst>
                <a:cs typeface="Arial" panose="020B0604020202020204" pitchFamily="34" charset="0"/>
              </a:rPr>
              <a:t>Ξεκινάμε Απλά – Εξελίσσουμε την ιδέα</a:t>
            </a:r>
            <a:endParaRPr lang="el-GR" altLang="el-GR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9B52A3D-0DCC-FF62-08ED-AAAEB4D4E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5" b="31970"/>
          <a:stretch/>
        </p:blipFill>
        <p:spPr bwMode="auto">
          <a:xfrm>
            <a:off x="875070" y="1122721"/>
            <a:ext cx="6420465" cy="46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ECE543-6653-CB93-4958-99503321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9" y="4474276"/>
            <a:ext cx="5861935" cy="233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EC5E63E-BAB6-A99F-BD0F-2A0FA980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864746"/>
            <a:ext cx="4375355" cy="32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35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36CCEEF9-0C84-251F-6335-37884355C6B5}"/>
              </a:ext>
            </a:extLst>
          </p:cNvPr>
          <p:cNvSpPr txBox="1"/>
          <p:nvPr/>
        </p:nvSpPr>
        <p:spPr>
          <a:xfrm>
            <a:off x="179999" y="44704"/>
            <a:ext cx="8783999" cy="63778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200" dirty="0">
                <a:solidFill>
                  <a:schemeClr val="bg1"/>
                </a:solidFill>
                <a:effectLst>
                  <a:outerShdw dist="17962" dir="2700000">
                    <a:srgbClr val="000000"/>
                  </a:outerShdw>
                </a:effectLst>
                <a:cs typeface="Arial" panose="020B0604020202020204" pitchFamily="34" charset="0"/>
              </a:rPr>
              <a:t>Κάθε Σύνθετο Σύστημα που Δουλεύει...</a:t>
            </a:r>
            <a:endParaRPr lang="el-GR" altLang="el-GR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C4A44DF-5126-4B28-9789-29A12BBFC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4660"/>
          <a:stretch/>
        </p:blipFill>
        <p:spPr bwMode="auto">
          <a:xfrm>
            <a:off x="179999" y="854946"/>
            <a:ext cx="4749800" cy="595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F38376-8D02-5F90-10B2-1FCCB865C5B4}"/>
              </a:ext>
            </a:extLst>
          </p:cNvPr>
          <p:cNvSpPr/>
          <p:nvPr/>
        </p:nvSpPr>
        <p:spPr>
          <a:xfrm>
            <a:off x="5273756" y="854946"/>
            <a:ext cx="3385529" cy="350063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/>
              <a:t>Αποτελεί εξέλιξη ενός απλούστερου συστήματος που δούλευε!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77C196-CB45-A53A-DFAA-813A717138FC}"/>
              </a:ext>
            </a:extLst>
          </p:cNvPr>
          <p:cNvSpPr/>
          <p:nvPr/>
        </p:nvSpPr>
        <p:spPr>
          <a:xfrm>
            <a:off x="5273756" y="5800686"/>
            <a:ext cx="3385529" cy="8655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Rainbow Project </a:t>
            </a:r>
            <a:r>
              <a:rPr lang="en-US" sz="2400" dirty="0" err="1"/>
              <a:t>MkII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7661926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262</Words>
  <Application>Microsoft Office PowerPoint</Application>
  <PresentationFormat>On-screen Show (4:3)</PresentationFormat>
  <Paragraphs>44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49</cp:revision>
  <dcterms:created xsi:type="dcterms:W3CDTF">2015-11-18T00:35:39Z</dcterms:created>
  <dcterms:modified xsi:type="dcterms:W3CDTF">2023-05-02T13:54:35Z</dcterms:modified>
</cp:coreProperties>
</file>